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2"/>
  </p:notesMasterIdLst>
  <p:sldIdLst>
    <p:sldId id="256" r:id="rId4"/>
    <p:sldId id="317" r:id="rId5"/>
    <p:sldId id="308" r:id="rId6"/>
    <p:sldId id="310" r:id="rId7"/>
    <p:sldId id="311" r:id="rId8"/>
    <p:sldId id="312" r:id="rId9"/>
    <p:sldId id="313" r:id="rId10"/>
    <p:sldId id="309" r:id="rId11"/>
  </p:sldIdLst>
  <p:sldSz cx="7559675" cy="10691495"/>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笛" initials="笛"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496D"/>
    <a:srgbClr val="6260B4"/>
    <a:srgbClr val="89A832"/>
    <a:srgbClr val="F9EDF1"/>
    <a:srgbClr val="835535"/>
    <a:srgbClr val="1F6D73"/>
    <a:srgbClr val="6781B1"/>
    <a:srgbClr val="E3E8F1"/>
    <a:srgbClr val="AFCBCD"/>
    <a:srgbClr val="93B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11" autoAdjust="0"/>
  </p:normalViewPr>
  <p:slideViewPr>
    <p:cSldViewPr snapToGrid="0" showGuides="1">
      <p:cViewPr varScale="1">
        <p:scale>
          <a:sx n="50" d="100"/>
          <a:sy n="50" d="100"/>
        </p:scale>
        <p:origin x="2563" y="43"/>
      </p:cViewPr>
      <p:guideLst>
        <p:guide orient="horz" pos="3161"/>
        <p:guide pos="2344"/>
        <p:guide pos="4214"/>
        <p:guide pos="4569"/>
        <p:guide pos="394"/>
        <p:guide pos="4290"/>
        <p:guide orient="horz" pos="260"/>
        <p:guide orient="horz" pos="6475"/>
        <p:guide orient="horz" pos="6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gs" Target="tags/tag5.xml"/><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notesMaster" Target="notesMasters/notesMaster1.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DDA04-50DC-49E3-A47F-33ADA9DE220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574AA-ABC0-40A7-AA32-E8275DB6296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44960" y="1749795"/>
            <a:ext cx="5669756" cy="3722335"/>
          </a:xfrm>
        </p:spPr>
        <p:txBody>
          <a:bodyPr anchor="b"/>
          <a:lstStyle>
            <a:lvl1pPr algn="ctr">
              <a:defRPr sz="3720"/>
            </a:lvl1pPr>
          </a:lstStyle>
          <a:p>
            <a:r>
              <a:rPr lang="zh-CN" altLang="en-US"/>
              <a:t>单击此处编辑母版标题样式</a:t>
            </a:r>
            <a:endParaRPr lang="zh-CN" altLang="en-US"/>
          </a:p>
        </p:txBody>
      </p:sp>
      <p:sp>
        <p:nvSpPr>
          <p:cNvPr id="3" name="副标题 2"/>
          <p:cNvSpPr>
            <a:spLocks noGrp="1"/>
          </p:cNvSpPr>
          <p:nvPr>
            <p:ph type="subTitle" idx="1"/>
          </p:nvPr>
        </p:nvSpPr>
        <p:spPr>
          <a:xfrm>
            <a:off x="944960" y="5615678"/>
            <a:ext cx="5669756" cy="2581379"/>
          </a:xfrm>
        </p:spPr>
        <p:txBody>
          <a:bodyPr/>
          <a:lstStyle>
            <a:lvl1pPr marL="0" indent="0" algn="ctr">
              <a:buNone/>
              <a:defRPr sz="1490"/>
            </a:lvl1pPr>
            <a:lvl2pPr marL="283210" indent="0" algn="ctr">
              <a:buNone/>
              <a:defRPr sz="1240"/>
            </a:lvl2pPr>
            <a:lvl3pPr marL="567055" indent="0" algn="ctr">
              <a:buNone/>
              <a:defRPr sz="1115"/>
            </a:lvl3pPr>
            <a:lvl4pPr marL="850265" indent="0" algn="ctr">
              <a:buNone/>
              <a:defRPr sz="990"/>
            </a:lvl4pPr>
            <a:lvl5pPr marL="1134110" indent="0" algn="ctr">
              <a:buNone/>
              <a:defRPr sz="990"/>
            </a:lvl5pPr>
            <a:lvl6pPr marL="1417320" indent="0" algn="ctr">
              <a:buNone/>
              <a:defRPr sz="990"/>
            </a:lvl6pPr>
            <a:lvl7pPr marL="1701165" indent="0" algn="ctr">
              <a:buNone/>
              <a:defRPr sz="990"/>
            </a:lvl7pPr>
            <a:lvl8pPr marL="1984375" indent="0" algn="ctr">
              <a:buNone/>
              <a:defRPr sz="990"/>
            </a:lvl8pPr>
            <a:lvl9pPr marL="2268220" indent="0" algn="ctr">
              <a:buNone/>
              <a:defRPr sz="99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409892" y="569240"/>
            <a:ext cx="1630055" cy="906081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519728" y="569240"/>
            <a:ext cx="4795669" cy="906081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44960" y="1749795"/>
            <a:ext cx="5669756" cy="3722335"/>
          </a:xfrm>
        </p:spPr>
        <p:txBody>
          <a:bodyPr anchor="b"/>
          <a:lstStyle>
            <a:lvl1pPr algn="ctr">
              <a:defRPr sz="3720"/>
            </a:lvl1pPr>
          </a:lstStyle>
          <a:p>
            <a:r>
              <a:rPr lang="zh-CN" altLang="en-US"/>
              <a:t>单击此处编辑母版标题样式</a:t>
            </a:r>
            <a:endParaRPr lang="zh-CN" altLang="en-US"/>
          </a:p>
        </p:txBody>
      </p:sp>
      <p:sp>
        <p:nvSpPr>
          <p:cNvPr id="3" name="副标题 2"/>
          <p:cNvSpPr>
            <a:spLocks noGrp="1"/>
          </p:cNvSpPr>
          <p:nvPr>
            <p:ph type="subTitle" idx="1"/>
          </p:nvPr>
        </p:nvSpPr>
        <p:spPr>
          <a:xfrm>
            <a:off x="944960" y="5615678"/>
            <a:ext cx="5669756" cy="2581379"/>
          </a:xfrm>
        </p:spPr>
        <p:txBody>
          <a:bodyPr/>
          <a:lstStyle>
            <a:lvl1pPr marL="0" indent="0" algn="ctr">
              <a:buNone/>
              <a:defRPr sz="1490"/>
            </a:lvl1pPr>
            <a:lvl2pPr marL="283210" indent="0" algn="ctr">
              <a:buNone/>
              <a:defRPr sz="1240"/>
            </a:lvl2pPr>
            <a:lvl3pPr marL="567055" indent="0" algn="ctr">
              <a:buNone/>
              <a:defRPr sz="1115"/>
            </a:lvl3pPr>
            <a:lvl4pPr marL="850265" indent="0" algn="ctr">
              <a:buNone/>
              <a:defRPr sz="990"/>
            </a:lvl4pPr>
            <a:lvl5pPr marL="1134110" indent="0" algn="ctr">
              <a:buNone/>
              <a:defRPr sz="990"/>
            </a:lvl5pPr>
            <a:lvl6pPr marL="1417320" indent="0" algn="ctr">
              <a:buNone/>
              <a:defRPr sz="990"/>
            </a:lvl6pPr>
            <a:lvl7pPr marL="1701165" indent="0" algn="ctr">
              <a:buNone/>
              <a:defRPr sz="990"/>
            </a:lvl7pPr>
            <a:lvl8pPr marL="1984375" indent="0" algn="ctr">
              <a:buNone/>
              <a:defRPr sz="990"/>
            </a:lvl8pPr>
            <a:lvl9pPr marL="2268220" indent="0" algn="ctr">
              <a:buNone/>
              <a:defRPr sz="99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15790" y="2665530"/>
            <a:ext cx="6520220" cy="4447496"/>
          </a:xfrm>
        </p:spPr>
        <p:txBody>
          <a:bodyPr anchor="b"/>
          <a:lstStyle>
            <a:lvl1pPr>
              <a:defRPr sz="372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15790" y="7155102"/>
            <a:ext cx="6520220" cy="2338833"/>
          </a:xfrm>
        </p:spPr>
        <p:txBody>
          <a:bodyPr/>
          <a:lstStyle>
            <a:lvl1pPr marL="0" indent="0">
              <a:buNone/>
              <a:defRPr sz="1490">
                <a:solidFill>
                  <a:schemeClr val="tx1">
                    <a:tint val="75000"/>
                  </a:schemeClr>
                </a:solidFill>
              </a:defRPr>
            </a:lvl1pPr>
            <a:lvl2pPr marL="283210" indent="0">
              <a:buNone/>
              <a:defRPr sz="1240">
                <a:solidFill>
                  <a:schemeClr val="tx1">
                    <a:tint val="75000"/>
                  </a:schemeClr>
                </a:solidFill>
              </a:defRPr>
            </a:lvl2pPr>
            <a:lvl3pPr marL="567055" indent="0">
              <a:buNone/>
              <a:defRPr sz="1115">
                <a:solidFill>
                  <a:schemeClr val="tx1">
                    <a:tint val="75000"/>
                  </a:schemeClr>
                </a:solidFill>
              </a:defRPr>
            </a:lvl3pPr>
            <a:lvl4pPr marL="850265" indent="0">
              <a:buNone/>
              <a:defRPr sz="990">
                <a:solidFill>
                  <a:schemeClr val="tx1">
                    <a:tint val="75000"/>
                  </a:schemeClr>
                </a:solidFill>
              </a:defRPr>
            </a:lvl4pPr>
            <a:lvl5pPr marL="1134110" indent="0">
              <a:buNone/>
              <a:defRPr sz="990">
                <a:solidFill>
                  <a:schemeClr val="tx1">
                    <a:tint val="75000"/>
                  </a:schemeClr>
                </a:solidFill>
              </a:defRPr>
            </a:lvl5pPr>
            <a:lvl6pPr marL="1417320" indent="0">
              <a:buNone/>
              <a:defRPr sz="990">
                <a:solidFill>
                  <a:schemeClr val="tx1">
                    <a:tint val="75000"/>
                  </a:schemeClr>
                </a:solidFill>
              </a:defRPr>
            </a:lvl6pPr>
            <a:lvl7pPr marL="1701165" indent="0">
              <a:buNone/>
              <a:defRPr sz="990">
                <a:solidFill>
                  <a:schemeClr val="tx1">
                    <a:tint val="75000"/>
                  </a:schemeClr>
                </a:solidFill>
              </a:defRPr>
            </a:lvl7pPr>
            <a:lvl8pPr marL="1984375" indent="0">
              <a:buNone/>
              <a:defRPr sz="990">
                <a:solidFill>
                  <a:schemeClr val="tx1">
                    <a:tint val="75000"/>
                  </a:schemeClr>
                </a:solidFill>
              </a:defRPr>
            </a:lvl8pPr>
            <a:lvl9pPr marL="2268220" indent="0">
              <a:buNone/>
              <a:defRPr sz="99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519728" y="2846200"/>
            <a:ext cx="3212862" cy="678385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3827085" y="2846200"/>
            <a:ext cx="3212862" cy="678385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20712" y="569241"/>
            <a:ext cx="6520220" cy="206659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520712" y="2620980"/>
            <a:ext cx="3198097" cy="1284502"/>
          </a:xfrm>
        </p:spPr>
        <p:txBody>
          <a:bodyPr anchor="b"/>
          <a:lstStyle>
            <a:lvl1pPr marL="0" indent="0">
              <a:buNone/>
              <a:defRPr sz="1490" b="1"/>
            </a:lvl1pPr>
            <a:lvl2pPr marL="283210" indent="0">
              <a:buNone/>
              <a:defRPr sz="1240" b="1"/>
            </a:lvl2pPr>
            <a:lvl3pPr marL="567055" indent="0">
              <a:buNone/>
              <a:defRPr sz="1115" b="1"/>
            </a:lvl3pPr>
            <a:lvl4pPr marL="850265" indent="0">
              <a:buNone/>
              <a:defRPr sz="990" b="1"/>
            </a:lvl4pPr>
            <a:lvl5pPr marL="1134110" indent="0">
              <a:buNone/>
              <a:defRPr sz="990" b="1"/>
            </a:lvl5pPr>
            <a:lvl6pPr marL="1417320" indent="0">
              <a:buNone/>
              <a:defRPr sz="990" b="1"/>
            </a:lvl6pPr>
            <a:lvl7pPr marL="1701165" indent="0">
              <a:buNone/>
              <a:defRPr sz="990" b="1"/>
            </a:lvl7pPr>
            <a:lvl8pPr marL="1984375" indent="0">
              <a:buNone/>
              <a:defRPr sz="990" b="1"/>
            </a:lvl8pPr>
            <a:lvl9pPr marL="2268220" indent="0">
              <a:buNone/>
              <a:defRPr sz="99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20712" y="3905482"/>
            <a:ext cx="3198097" cy="574437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3827085" y="2620980"/>
            <a:ext cx="3213847" cy="1284502"/>
          </a:xfrm>
        </p:spPr>
        <p:txBody>
          <a:bodyPr anchor="b"/>
          <a:lstStyle>
            <a:lvl1pPr marL="0" indent="0">
              <a:buNone/>
              <a:defRPr sz="1490" b="1"/>
            </a:lvl1pPr>
            <a:lvl2pPr marL="283210" indent="0">
              <a:buNone/>
              <a:defRPr sz="1240" b="1"/>
            </a:lvl2pPr>
            <a:lvl3pPr marL="567055" indent="0">
              <a:buNone/>
              <a:defRPr sz="1115" b="1"/>
            </a:lvl3pPr>
            <a:lvl4pPr marL="850265" indent="0">
              <a:buNone/>
              <a:defRPr sz="990" b="1"/>
            </a:lvl4pPr>
            <a:lvl5pPr marL="1134110" indent="0">
              <a:buNone/>
              <a:defRPr sz="990" b="1"/>
            </a:lvl5pPr>
            <a:lvl6pPr marL="1417320" indent="0">
              <a:buNone/>
              <a:defRPr sz="990" b="1"/>
            </a:lvl6pPr>
            <a:lvl7pPr marL="1701165" indent="0">
              <a:buNone/>
              <a:defRPr sz="990" b="1"/>
            </a:lvl7pPr>
            <a:lvl8pPr marL="1984375" indent="0">
              <a:buNone/>
              <a:defRPr sz="990" b="1"/>
            </a:lvl8pPr>
            <a:lvl9pPr marL="2268220" indent="0">
              <a:buNone/>
              <a:defRPr sz="99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3827085" y="3905482"/>
            <a:ext cx="3213847" cy="574437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0712" y="712788"/>
            <a:ext cx="2438192" cy="2494756"/>
          </a:xfrm>
        </p:spPr>
        <p:txBody>
          <a:bodyPr anchor="b"/>
          <a:lstStyle>
            <a:lvl1pPr>
              <a:defRPr sz="1985"/>
            </a:lvl1pPr>
          </a:lstStyle>
          <a:p>
            <a:r>
              <a:rPr lang="zh-CN" altLang="en-US"/>
              <a:t>单击此处编辑母版标题样式</a:t>
            </a:r>
            <a:endParaRPr lang="zh-CN" altLang="en-US"/>
          </a:p>
        </p:txBody>
      </p:sp>
      <p:sp>
        <p:nvSpPr>
          <p:cNvPr id="3" name="内容占位符 2"/>
          <p:cNvSpPr>
            <a:spLocks noGrp="1"/>
          </p:cNvSpPr>
          <p:nvPr>
            <p:ph idx="1"/>
          </p:nvPr>
        </p:nvSpPr>
        <p:spPr>
          <a:xfrm>
            <a:off x="3213847" y="1539424"/>
            <a:ext cx="3827085" cy="7598117"/>
          </a:xfrm>
        </p:spPr>
        <p:txBody>
          <a:bodyPr/>
          <a:lstStyle>
            <a:lvl1pPr>
              <a:defRPr sz="1985"/>
            </a:lvl1pPr>
            <a:lvl2pPr>
              <a:defRPr sz="1735"/>
            </a:lvl2pPr>
            <a:lvl3pPr>
              <a:defRPr sz="1490"/>
            </a:lvl3pPr>
            <a:lvl4pPr>
              <a:defRPr sz="1240"/>
            </a:lvl4pPr>
            <a:lvl5pPr>
              <a:defRPr sz="1240"/>
            </a:lvl5pPr>
            <a:lvl6pPr>
              <a:defRPr sz="1240"/>
            </a:lvl6pPr>
            <a:lvl7pPr>
              <a:defRPr sz="1240"/>
            </a:lvl7pPr>
            <a:lvl8pPr>
              <a:defRPr sz="1240"/>
            </a:lvl8pPr>
            <a:lvl9pPr>
              <a:defRPr sz="124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520712" y="3207544"/>
            <a:ext cx="2438192" cy="5942372"/>
          </a:xfrm>
        </p:spPr>
        <p:txBody>
          <a:bodyPr/>
          <a:lstStyle>
            <a:lvl1pPr marL="0" indent="0">
              <a:buNone/>
              <a:defRPr sz="990"/>
            </a:lvl1pPr>
            <a:lvl2pPr marL="283210" indent="0">
              <a:buNone/>
              <a:defRPr sz="870"/>
            </a:lvl2pPr>
            <a:lvl3pPr marL="567055" indent="0">
              <a:buNone/>
              <a:defRPr sz="745"/>
            </a:lvl3pPr>
            <a:lvl4pPr marL="850265" indent="0">
              <a:buNone/>
              <a:defRPr sz="620"/>
            </a:lvl4pPr>
            <a:lvl5pPr marL="1134110" indent="0">
              <a:buNone/>
              <a:defRPr sz="620"/>
            </a:lvl5pPr>
            <a:lvl6pPr marL="1417320" indent="0">
              <a:buNone/>
              <a:defRPr sz="620"/>
            </a:lvl6pPr>
            <a:lvl7pPr marL="1701165" indent="0">
              <a:buNone/>
              <a:defRPr sz="620"/>
            </a:lvl7pPr>
            <a:lvl8pPr marL="1984375" indent="0">
              <a:buNone/>
              <a:defRPr sz="620"/>
            </a:lvl8pPr>
            <a:lvl9pPr marL="2268220" indent="0">
              <a:buNone/>
              <a:defRPr sz="62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0712" y="712788"/>
            <a:ext cx="2438192" cy="2494756"/>
          </a:xfrm>
        </p:spPr>
        <p:txBody>
          <a:bodyPr anchor="b"/>
          <a:lstStyle>
            <a:lvl1pPr>
              <a:defRPr sz="1985"/>
            </a:lvl1pPr>
          </a:lstStyle>
          <a:p>
            <a:r>
              <a:rPr lang="zh-CN" altLang="en-US"/>
              <a:t>单击此处编辑母版标题样式</a:t>
            </a:r>
            <a:endParaRPr lang="zh-CN" altLang="en-US"/>
          </a:p>
        </p:txBody>
      </p:sp>
      <p:sp>
        <p:nvSpPr>
          <p:cNvPr id="3" name="图片占位符 2"/>
          <p:cNvSpPr>
            <a:spLocks noGrp="1"/>
          </p:cNvSpPr>
          <p:nvPr>
            <p:ph type="pic" idx="1"/>
          </p:nvPr>
        </p:nvSpPr>
        <p:spPr>
          <a:xfrm>
            <a:off x="3213847" y="1539424"/>
            <a:ext cx="3827085" cy="7598117"/>
          </a:xfrm>
        </p:spPr>
        <p:txBody>
          <a:bodyPr/>
          <a:lstStyle>
            <a:lvl1pPr marL="0" indent="0">
              <a:buNone/>
              <a:defRPr sz="1985"/>
            </a:lvl1pPr>
            <a:lvl2pPr marL="283210" indent="0">
              <a:buNone/>
              <a:defRPr sz="1735"/>
            </a:lvl2pPr>
            <a:lvl3pPr marL="567055" indent="0">
              <a:buNone/>
              <a:defRPr sz="1490"/>
            </a:lvl3pPr>
            <a:lvl4pPr marL="850265" indent="0">
              <a:buNone/>
              <a:defRPr sz="1240"/>
            </a:lvl4pPr>
            <a:lvl5pPr marL="1134110" indent="0">
              <a:buNone/>
              <a:defRPr sz="1240"/>
            </a:lvl5pPr>
            <a:lvl6pPr marL="1417320" indent="0">
              <a:buNone/>
              <a:defRPr sz="1240"/>
            </a:lvl6pPr>
            <a:lvl7pPr marL="1701165" indent="0">
              <a:buNone/>
              <a:defRPr sz="1240"/>
            </a:lvl7pPr>
            <a:lvl8pPr marL="1984375" indent="0">
              <a:buNone/>
              <a:defRPr sz="1240"/>
            </a:lvl8pPr>
            <a:lvl9pPr marL="2268220" indent="0">
              <a:buNone/>
              <a:defRPr sz="1240"/>
            </a:lvl9pPr>
          </a:lstStyle>
          <a:p>
            <a:endParaRPr lang="zh-CN" altLang="en-US"/>
          </a:p>
        </p:txBody>
      </p:sp>
      <p:sp>
        <p:nvSpPr>
          <p:cNvPr id="4" name="文本占位符 3"/>
          <p:cNvSpPr>
            <a:spLocks noGrp="1"/>
          </p:cNvSpPr>
          <p:nvPr>
            <p:ph type="body" sz="half" idx="2"/>
          </p:nvPr>
        </p:nvSpPr>
        <p:spPr>
          <a:xfrm>
            <a:off x="520712" y="3207544"/>
            <a:ext cx="2438192" cy="5942372"/>
          </a:xfrm>
        </p:spPr>
        <p:txBody>
          <a:bodyPr/>
          <a:lstStyle>
            <a:lvl1pPr marL="0" indent="0">
              <a:buNone/>
              <a:defRPr sz="990"/>
            </a:lvl1pPr>
            <a:lvl2pPr marL="283210" indent="0">
              <a:buNone/>
              <a:defRPr sz="870"/>
            </a:lvl2pPr>
            <a:lvl3pPr marL="567055" indent="0">
              <a:buNone/>
              <a:defRPr sz="745"/>
            </a:lvl3pPr>
            <a:lvl4pPr marL="850265" indent="0">
              <a:buNone/>
              <a:defRPr sz="620"/>
            </a:lvl4pPr>
            <a:lvl5pPr marL="1134110" indent="0">
              <a:buNone/>
              <a:defRPr sz="620"/>
            </a:lvl5pPr>
            <a:lvl6pPr marL="1417320" indent="0">
              <a:buNone/>
              <a:defRPr sz="620"/>
            </a:lvl6pPr>
            <a:lvl7pPr marL="1701165" indent="0">
              <a:buNone/>
              <a:defRPr sz="620"/>
            </a:lvl7pPr>
            <a:lvl8pPr marL="1984375" indent="0">
              <a:buNone/>
              <a:defRPr sz="620"/>
            </a:lvl8pPr>
            <a:lvl9pPr marL="2268220" indent="0">
              <a:buNone/>
              <a:defRPr sz="62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409892" y="569240"/>
            <a:ext cx="1630055" cy="906081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519728" y="569240"/>
            <a:ext cx="4795669" cy="906081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15790" y="2665530"/>
            <a:ext cx="6520220" cy="4447496"/>
          </a:xfrm>
        </p:spPr>
        <p:txBody>
          <a:bodyPr anchor="b"/>
          <a:lstStyle>
            <a:lvl1pPr>
              <a:defRPr sz="372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15790" y="7155102"/>
            <a:ext cx="6520220" cy="2338833"/>
          </a:xfrm>
        </p:spPr>
        <p:txBody>
          <a:bodyPr/>
          <a:lstStyle>
            <a:lvl1pPr marL="0" indent="0">
              <a:buNone/>
              <a:defRPr sz="1490">
                <a:solidFill>
                  <a:schemeClr val="tx1">
                    <a:tint val="75000"/>
                  </a:schemeClr>
                </a:solidFill>
              </a:defRPr>
            </a:lvl1pPr>
            <a:lvl2pPr marL="283210" indent="0">
              <a:buNone/>
              <a:defRPr sz="1240">
                <a:solidFill>
                  <a:schemeClr val="tx1">
                    <a:tint val="75000"/>
                  </a:schemeClr>
                </a:solidFill>
              </a:defRPr>
            </a:lvl2pPr>
            <a:lvl3pPr marL="567055" indent="0">
              <a:buNone/>
              <a:defRPr sz="1115">
                <a:solidFill>
                  <a:schemeClr val="tx1">
                    <a:tint val="75000"/>
                  </a:schemeClr>
                </a:solidFill>
              </a:defRPr>
            </a:lvl3pPr>
            <a:lvl4pPr marL="850265" indent="0">
              <a:buNone/>
              <a:defRPr sz="990">
                <a:solidFill>
                  <a:schemeClr val="tx1">
                    <a:tint val="75000"/>
                  </a:schemeClr>
                </a:solidFill>
              </a:defRPr>
            </a:lvl4pPr>
            <a:lvl5pPr marL="1134110" indent="0">
              <a:buNone/>
              <a:defRPr sz="990">
                <a:solidFill>
                  <a:schemeClr val="tx1">
                    <a:tint val="75000"/>
                  </a:schemeClr>
                </a:solidFill>
              </a:defRPr>
            </a:lvl5pPr>
            <a:lvl6pPr marL="1417320" indent="0">
              <a:buNone/>
              <a:defRPr sz="990">
                <a:solidFill>
                  <a:schemeClr val="tx1">
                    <a:tint val="75000"/>
                  </a:schemeClr>
                </a:solidFill>
              </a:defRPr>
            </a:lvl6pPr>
            <a:lvl7pPr marL="1701165" indent="0">
              <a:buNone/>
              <a:defRPr sz="990">
                <a:solidFill>
                  <a:schemeClr val="tx1">
                    <a:tint val="75000"/>
                  </a:schemeClr>
                </a:solidFill>
              </a:defRPr>
            </a:lvl7pPr>
            <a:lvl8pPr marL="1984375" indent="0">
              <a:buNone/>
              <a:defRPr sz="990">
                <a:solidFill>
                  <a:schemeClr val="tx1">
                    <a:tint val="75000"/>
                  </a:schemeClr>
                </a:solidFill>
              </a:defRPr>
            </a:lvl8pPr>
            <a:lvl9pPr marL="2268220" indent="0">
              <a:buNone/>
              <a:defRPr sz="99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519728" y="2846200"/>
            <a:ext cx="3212862" cy="678385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3827085" y="2846200"/>
            <a:ext cx="3212862" cy="678385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20712" y="569241"/>
            <a:ext cx="6520220" cy="206659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520712" y="2620980"/>
            <a:ext cx="3198097" cy="1284502"/>
          </a:xfrm>
        </p:spPr>
        <p:txBody>
          <a:bodyPr anchor="b"/>
          <a:lstStyle>
            <a:lvl1pPr marL="0" indent="0">
              <a:buNone/>
              <a:defRPr sz="1490" b="1"/>
            </a:lvl1pPr>
            <a:lvl2pPr marL="283210" indent="0">
              <a:buNone/>
              <a:defRPr sz="1240" b="1"/>
            </a:lvl2pPr>
            <a:lvl3pPr marL="567055" indent="0">
              <a:buNone/>
              <a:defRPr sz="1115" b="1"/>
            </a:lvl3pPr>
            <a:lvl4pPr marL="850265" indent="0">
              <a:buNone/>
              <a:defRPr sz="990" b="1"/>
            </a:lvl4pPr>
            <a:lvl5pPr marL="1134110" indent="0">
              <a:buNone/>
              <a:defRPr sz="990" b="1"/>
            </a:lvl5pPr>
            <a:lvl6pPr marL="1417320" indent="0">
              <a:buNone/>
              <a:defRPr sz="990" b="1"/>
            </a:lvl6pPr>
            <a:lvl7pPr marL="1701165" indent="0">
              <a:buNone/>
              <a:defRPr sz="990" b="1"/>
            </a:lvl7pPr>
            <a:lvl8pPr marL="1984375" indent="0">
              <a:buNone/>
              <a:defRPr sz="990" b="1"/>
            </a:lvl8pPr>
            <a:lvl9pPr marL="2268220" indent="0">
              <a:buNone/>
              <a:defRPr sz="99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20712" y="3905482"/>
            <a:ext cx="3198097" cy="574437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3827085" y="2620980"/>
            <a:ext cx="3213847" cy="1284502"/>
          </a:xfrm>
        </p:spPr>
        <p:txBody>
          <a:bodyPr anchor="b"/>
          <a:lstStyle>
            <a:lvl1pPr marL="0" indent="0">
              <a:buNone/>
              <a:defRPr sz="1490" b="1"/>
            </a:lvl1pPr>
            <a:lvl2pPr marL="283210" indent="0">
              <a:buNone/>
              <a:defRPr sz="1240" b="1"/>
            </a:lvl2pPr>
            <a:lvl3pPr marL="567055" indent="0">
              <a:buNone/>
              <a:defRPr sz="1115" b="1"/>
            </a:lvl3pPr>
            <a:lvl4pPr marL="850265" indent="0">
              <a:buNone/>
              <a:defRPr sz="990" b="1"/>
            </a:lvl4pPr>
            <a:lvl5pPr marL="1134110" indent="0">
              <a:buNone/>
              <a:defRPr sz="990" b="1"/>
            </a:lvl5pPr>
            <a:lvl6pPr marL="1417320" indent="0">
              <a:buNone/>
              <a:defRPr sz="990" b="1"/>
            </a:lvl6pPr>
            <a:lvl7pPr marL="1701165" indent="0">
              <a:buNone/>
              <a:defRPr sz="990" b="1"/>
            </a:lvl7pPr>
            <a:lvl8pPr marL="1984375" indent="0">
              <a:buNone/>
              <a:defRPr sz="990" b="1"/>
            </a:lvl8pPr>
            <a:lvl9pPr marL="2268220" indent="0">
              <a:buNone/>
              <a:defRPr sz="99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3827085" y="3905482"/>
            <a:ext cx="3213847" cy="574437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0712" y="712788"/>
            <a:ext cx="2438192" cy="2494756"/>
          </a:xfrm>
        </p:spPr>
        <p:txBody>
          <a:bodyPr anchor="b"/>
          <a:lstStyle>
            <a:lvl1pPr>
              <a:defRPr sz="1985"/>
            </a:lvl1pPr>
          </a:lstStyle>
          <a:p>
            <a:r>
              <a:rPr lang="zh-CN" altLang="en-US"/>
              <a:t>单击此处编辑母版标题样式</a:t>
            </a:r>
            <a:endParaRPr lang="zh-CN" altLang="en-US"/>
          </a:p>
        </p:txBody>
      </p:sp>
      <p:sp>
        <p:nvSpPr>
          <p:cNvPr id="3" name="内容占位符 2"/>
          <p:cNvSpPr>
            <a:spLocks noGrp="1"/>
          </p:cNvSpPr>
          <p:nvPr>
            <p:ph idx="1"/>
          </p:nvPr>
        </p:nvSpPr>
        <p:spPr>
          <a:xfrm>
            <a:off x="3213847" y="1539424"/>
            <a:ext cx="3827085" cy="7598117"/>
          </a:xfrm>
        </p:spPr>
        <p:txBody>
          <a:bodyPr/>
          <a:lstStyle>
            <a:lvl1pPr>
              <a:defRPr sz="1985"/>
            </a:lvl1pPr>
            <a:lvl2pPr>
              <a:defRPr sz="1735"/>
            </a:lvl2pPr>
            <a:lvl3pPr>
              <a:defRPr sz="1490"/>
            </a:lvl3pPr>
            <a:lvl4pPr>
              <a:defRPr sz="1240"/>
            </a:lvl4pPr>
            <a:lvl5pPr>
              <a:defRPr sz="1240"/>
            </a:lvl5pPr>
            <a:lvl6pPr>
              <a:defRPr sz="1240"/>
            </a:lvl6pPr>
            <a:lvl7pPr>
              <a:defRPr sz="1240"/>
            </a:lvl7pPr>
            <a:lvl8pPr>
              <a:defRPr sz="1240"/>
            </a:lvl8pPr>
            <a:lvl9pPr>
              <a:defRPr sz="124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520712" y="3207544"/>
            <a:ext cx="2438192" cy="5942372"/>
          </a:xfrm>
        </p:spPr>
        <p:txBody>
          <a:bodyPr/>
          <a:lstStyle>
            <a:lvl1pPr marL="0" indent="0">
              <a:buNone/>
              <a:defRPr sz="990"/>
            </a:lvl1pPr>
            <a:lvl2pPr marL="283210" indent="0">
              <a:buNone/>
              <a:defRPr sz="870"/>
            </a:lvl2pPr>
            <a:lvl3pPr marL="567055" indent="0">
              <a:buNone/>
              <a:defRPr sz="745"/>
            </a:lvl3pPr>
            <a:lvl4pPr marL="850265" indent="0">
              <a:buNone/>
              <a:defRPr sz="620"/>
            </a:lvl4pPr>
            <a:lvl5pPr marL="1134110" indent="0">
              <a:buNone/>
              <a:defRPr sz="620"/>
            </a:lvl5pPr>
            <a:lvl6pPr marL="1417320" indent="0">
              <a:buNone/>
              <a:defRPr sz="620"/>
            </a:lvl6pPr>
            <a:lvl7pPr marL="1701165" indent="0">
              <a:buNone/>
              <a:defRPr sz="620"/>
            </a:lvl7pPr>
            <a:lvl8pPr marL="1984375" indent="0">
              <a:buNone/>
              <a:defRPr sz="620"/>
            </a:lvl8pPr>
            <a:lvl9pPr marL="2268220" indent="0">
              <a:buNone/>
              <a:defRPr sz="62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0712" y="712788"/>
            <a:ext cx="2438192" cy="2494756"/>
          </a:xfrm>
        </p:spPr>
        <p:txBody>
          <a:bodyPr anchor="b"/>
          <a:lstStyle>
            <a:lvl1pPr>
              <a:defRPr sz="1985"/>
            </a:lvl1pPr>
          </a:lstStyle>
          <a:p>
            <a:r>
              <a:rPr lang="zh-CN" altLang="en-US"/>
              <a:t>单击此处编辑母版标题样式</a:t>
            </a:r>
            <a:endParaRPr lang="zh-CN" altLang="en-US"/>
          </a:p>
        </p:txBody>
      </p:sp>
      <p:sp>
        <p:nvSpPr>
          <p:cNvPr id="3" name="图片占位符 2"/>
          <p:cNvSpPr>
            <a:spLocks noGrp="1"/>
          </p:cNvSpPr>
          <p:nvPr>
            <p:ph type="pic" idx="1"/>
          </p:nvPr>
        </p:nvSpPr>
        <p:spPr>
          <a:xfrm>
            <a:off x="3213847" y="1539424"/>
            <a:ext cx="3827085" cy="7598117"/>
          </a:xfrm>
        </p:spPr>
        <p:txBody>
          <a:bodyPr/>
          <a:lstStyle>
            <a:lvl1pPr marL="0" indent="0">
              <a:buNone/>
              <a:defRPr sz="1985"/>
            </a:lvl1pPr>
            <a:lvl2pPr marL="283210" indent="0">
              <a:buNone/>
              <a:defRPr sz="1735"/>
            </a:lvl2pPr>
            <a:lvl3pPr marL="567055" indent="0">
              <a:buNone/>
              <a:defRPr sz="1490"/>
            </a:lvl3pPr>
            <a:lvl4pPr marL="850265" indent="0">
              <a:buNone/>
              <a:defRPr sz="1240"/>
            </a:lvl4pPr>
            <a:lvl5pPr marL="1134110" indent="0">
              <a:buNone/>
              <a:defRPr sz="1240"/>
            </a:lvl5pPr>
            <a:lvl6pPr marL="1417320" indent="0">
              <a:buNone/>
              <a:defRPr sz="1240"/>
            </a:lvl6pPr>
            <a:lvl7pPr marL="1701165" indent="0">
              <a:buNone/>
              <a:defRPr sz="1240"/>
            </a:lvl7pPr>
            <a:lvl8pPr marL="1984375" indent="0">
              <a:buNone/>
              <a:defRPr sz="1240"/>
            </a:lvl8pPr>
            <a:lvl9pPr marL="2268220" indent="0">
              <a:buNone/>
              <a:defRPr sz="1240"/>
            </a:lvl9pPr>
          </a:lstStyle>
          <a:p>
            <a:endParaRPr lang="zh-CN" altLang="en-US"/>
          </a:p>
        </p:txBody>
      </p:sp>
      <p:sp>
        <p:nvSpPr>
          <p:cNvPr id="4" name="文本占位符 3"/>
          <p:cNvSpPr>
            <a:spLocks noGrp="1"/>
          </p:cNvSpPr>
          <p:nvPr>
            <p:ph type="body" sz="half" idx="2"/>
          </p:nvPr>
        </p:nvSpPr>
        <p:spPr>
          <a:xfrm>
            <a:off x="520712" y="3207544"/>
            <a:ext cx="2438192" cy="5942372"/>
          </a:xfrm>
        </p:spPr>
        <p:txBody>
          <a:bodyPr/>
          <a:lstStyle>
            <a:lvl1pPr marL="0" indent="0">
              <a:buNone/>
              <a:defRPr sz="990"/>
            </a:lvl1pPr>
            <a:lvl2pPr marL="283210" indent="0">
              <a:buNone/>
              <a:defRPr sz="870"/>
            </a:lvl2pPr>
            <a:lvl3pPr marL="567055" indent="0">
              <a:buNone/>
              <a:defRPr sz="745"/>
            </a:lvl3pPr>
            <a:lvl4pPr marL="850265" indent="0">
              <a:buNone/>
              <a:defRPr sz="620"/>
            </a:lvl4pPr>
            <a:lvl5pPr marL="1134110" indent="0">
              <a:buNone/>
              <a:defRPr sz="620"/>
            </a:lvl5pPr>
            <a:lvl6pPr marL="1417320" indent="0">
              <a:buNone/>
              <a:defRPr sz="620"/>
            </a:lvl6pPr>
            <a:lvl7pPr marL="1701165" indent="0">
              <a:buNone/>
              <a:defRPr sz="620"/>
            </a:lvl7pPr>
            <a:lvl8pPr marL="1984375" indent="0">
              <a:buNone/>
              <a:defRPr sz="620"/>
            </a:lvl8pPr>
            <a:lvl9pPr marL="2268220" indent="0">
              <a:buNone/>
              <a:defRPr sz="62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92B56E2-DDAA-422D-86D8-472F5BF926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F5BB83F-855C-4247-B823-4893A0DF580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19728" y="569241"/>
            <a:ext cx="6520220" cy="206659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519728" y="9909727"/>
            <a:ext cx="1700927" cy="569240"/>
          </a:xfrm>
          <a:prstGeom prst="rect">
            <a:avLst/>
          </a:prstGeom>
        </p:spPr>
        <p:txBody>
          <a:bodyPr vert="horz" lIns="91440" tIns="45720" rIns="91440" bIns="45720" rtlCol="0" anchor="ctr"/>
          <a:lstStyle>
            <a:lvl1pPr algn="l">
              <a:defRPr sz="745">
                <a:solidFill>
                  <a:schemeClr val="tx1">
                    <a:tint val="75000"/>
                  </a:schemeClr>
                </a:solidFill>
              </a:defRPr>
            </a:lvl1pPr>
          </a:lstStyle>
          <a:p>
            <a:fld id="{F92B56E2-DDAA-422D-86D8-472F5BF9260F}" type="datetimeFigureOut">
              <a:rPr lang="zh-CN" altLang="en-US" smtClean="0"/>
            </a:fld>
            <a:endParaRPr lang="zh-CN" altLang="en-US"/>
          </a:p>
        </p:txBody>
      </p:sp>
      <p:sp>
        <p:nvSpPr>
          <p:cNvPr id="5" name="页脚占位符 4"/>
          <p:cNvSpPr>
            <a:spLocks noGrp="1"/>
          </p:cNvSpPr>
          <p:nvPr>
            <p:ph type="ftr" sz="quarter" idx="3"/>
          </p:nvPr>
        </p:nvSpPr>
        <p:spPr>
          <a:xfrm>
            <a:off x="2504143" y="9909727"/>
            <a:ext cx="2551390" cy="569240"/>
          </a:xfrm>
          <a:prstGeom prst="rect">
            <a:avLst/>
          </a:prstGeom>
        </p:spPr>
        <p:txBody>
          <a:bodyPr vert="horz" lIns="91440" tIns="45720" rIns="91440" bIns="45720" rtlCol="0" anchor="ctr"/>
          <a:lstStyle>
            <a:lvl1pPr algn="ctr">
              <a:defRPr sz="74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5339020" y="9909727"/>
            <a:ext cx="1700927" cy="569240"/>
          </a:xfrm>
          <a:prstGeom prst="rect">
            <a:avLst/>
          </a:prstGeom>
        </p:spPr>
        <p:txBody>
          <a:bodyPr vert="horz" lIns="91440" tIns="45720" rIns="91440" bIns="45720" rtlCol="0" anchor="ctr"/>
          <a:lstStyle>
            <a:lvl1pPr algn="r">
              <a:defRPr sz="745">
                <a:solidFill>
                  <a:schemeClr val="tx1">
                    <a:tint val="75000"/>
                  </a:schemeClr>
                </a:solidFill>
              </a:defRPr>
            </a:lvl1pPr>
          </a:lstStyle>
          <a:p>
            <a:fld id="{1F5BB83F-855C-4247-B823-4893A0DF580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67055" rtl="0" eaLnBrk="1" latinLnBrk="0" hangingPunct="1">
        <a:lnSpc>
          <a:spcPct val="90000"/>
        </a:lnSpc>
        <a:spcBef>
          <a:spcPct val="0"/>
        </a:spcBef>
        <a:buNone/>
        <a:defRPr sz="2730" kern="1200">
          <a:solidFill>
            <a:schemeClr val="tx1"/>
          </a:solidFill>
          <a:latin typeface="+mj-lt"/>
          <a:ea typeface="+mj-ea"/>
          <a:cs typeface="+mj-cs"/>
        </a:defRPr>
      </a:lvl1pPr>
    </p:titleStyle>
    <p:bodyStyle>
      <a:lvl1pPr marL="141605" indent="-141605" algn="l" defTabSz="567055" rtl="0" eaLnBrk="1" latinLnBrk="0" hangingPunct="1">
        <a:lnSpc>
          <a:spcPct val="90000"/>
        </a:lnSpc>
        <a:spcBef>
          <a:spcPts val="620"/>
        </a:spcBef>
        <a:buFont typeface="Arial" panose="02080604020202020204" pitchFamily="34" charset="0"/>
        <a:buChar char="•"/>
        <a:defRPr sz="1735" kern="1200">
          <a:solidFill>
            <a:schemeClr val="tx1"/>
          </a:solidFill>
          <a:latin typeface="+mn-lt"/>
          <a:ea typeface="+mn-ea"/>
          <a:cs typeface="+mn-cs"/>
        </a:defRPr>
      </a:lvl1pPr>
      <a:lvl2pPr marL="425450" indent="-141605" algn="l" defTabSz="567055" rtl="0" eaLnBrk="1" latinLnBrk="0" hangingPunct="1">
        <a:lnSpc>
          <a:spcPct val="90000"/>
        </a:lnSpc>
        <a:spcBef>
          <a:spcPts val="310"/>
        </a:spcBef>
        <a:buFont typeface="Arial" panose="02080604020202020204" pitchFamily="34" charset="0"/>
        <a:buChar char="•"/>
        <a:defRPr sz="1490" kern="1200">
          <a:solidFill>
            <a:schemeClr val="tx1"/>
          </a:solidFill>
          <a:latin typeface="+mn-lt"/>
          <a:ea typeface="+mn-ea"/>
          <a:cs typeface="+mn-cs"/>
        </a:defRPr>
      </a:lvl2pPr>
      <a:lvl3pPr marL="708660" indent="-141605" algn="l" defTabSz="567055" rtl="0" eaLnBrk="1" latinLnBrk="0" hangingPunct="1">
        <a:lnSpc>
          <a:spcPct val="90000"/>
        </a:lnSpc>
        <a:spcBef>
          <a:spcPts val="310"/>
        </a:spcBef>
        <a:buFont typeface="Arial" panose="02080604020202020204" pitchFamily="34" charset="0"/>
        <a:buChar char="•"/>
        <a:defRPr sz="1240" kern="1200">
          <a:solidFill>
            <a:schemeClr val="tx1"/>
          </a:solidFill>
          <a:latin typeface="+mn-lt"/>
          <a:ea typeface="+mn-ea"/>
          <a:cs typeface="+mn-cs"/>
        </a:defRPr>
      </a:lvl3pPr>
      <a:lvl4pPr marL="99250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4pPr>
      <a:lvl5pPr marL="127571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5pPr>
      <a:lvl6pPr marL="1559560"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6pPr>
      <a:lvl7pPr marL="1842770"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7pPr>
      <a:lvl8pPr marL="212661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8pPr>
      <a:lvl9pPr marL="240982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9pPr>
    </p:bodyStyle>
    <p:otherStyle>
      <a:defPPr>
        <a:defRPr lang="zh-CN"/>
      </a:defPPr>
      <a:lvl1pPr marL="0" algn="l" defTabSz="567055" rtl="0" eaLnBrk="1" latinLnBrk="0" hangingPunct="1">
        <a:defRPr sz="1115" kern="1200">
          <a:solidFill>
            <a:schemeClr val="tx1"/>
          </a:solidFill>
          <a:latin typeface="+mn-lt"/>
          <a:ea typeface="+mn-ea"/>
          <a:cs typeface="+mn-cs"/>
        </a:defRPr>
      </a:lvl1pPr>
      <a:lvl2pPr marL="283210" algn="l" defTabSz="567055" rtl="0" eaLnBrk="1" latinLnBrk="0" hangingPunct="1">
        <a:defRPr sz="1115" kern="1200">
          <a:solidFill>
            <a:schemeClr val="tx1"/>
          </a:solidFill>
          <a:latin typeface="+mn-lt"/>
          <a:ea typeface="+mn-ea"/>
          <a:cs typeface="+mn-cs"/>
        </a:defRPr>
      </a:lvl2pPr>
      <a:lvl3pPr marL="567055" algn="l" defTabSz="567055" rtl="0" eaLnBrk="1" latinLnBrk="0" hangingPunct="1">
        <a:defRPr sz="1115" kern="1200">
          <a:solidFill>
            <a:schemeClr val="tx1"/>
          </a:solidFill>
          <a:latin typeface="+mn-lt"/>
          <a:ea typeface="+mn-ea"/>
          <a:cs typeface="+mn-cs"/>
        </a:defRPr>
      </a:lvl3pPr>
      <a:lvl4pPr marL="850265" algn="l" defTabSz="567055" rtl="0" eaLnBrk="1" latinLnBrk="0" hangingPunct="1">
        <a:defRPr sz="1115" kern="1200">
          <a:solidFill>
            <a:schemeClr val="tx1"/>
          </a:solidFill>
          <a:latin typeface="+mn-lt"/>
          <a:ea typeface="+mn-ea"/>
          <a:cs typeface="+mn-cs"/>
        </a:defRPr>
      </a:lvl4pPr>
      <a:lvl5pPr marL="1134110" algn="l" defTabSz="567055" rtl="0" eaLnBrk="1" latinLnBrk="0" hangingPunct="1">
        <a:defRPr sz="1115" kern="1200">
          <a:solidFill>
            <a:schemeClr val="tx1"/>
          </a:solidFill>
          <a:latin typeface="+mn-lt"/>
          <a:ea typeface="+mn-ea"/>
          <a:cs typeface="+mn-cs"/>
        </a:defRPr>
      </a:lvl5pPr>
      <a:lvl6pPr marL="1417320" algn="l" defTabSz="567055" rtl="0" eaLnBrk="1" latinLnBrk="0" hangingPunct="1">
        <a:defRPr sz="1115" kern="1200">
          <a:solidFill>
            <a:schemeClr val="tx1"/>
          </a:solidFill>
          <a:latin typeface="+mn-lt"/>
          <a:ea typeface="+mn-ea"/>
          <a:cs typeface="+mn-cs"/>
        </a:defRPr>
      </a:lvl6pPr>
      <a:lvl7pPr marL="1701165" algn="l" defTabSz="567055" rtl="0" eaLnBrk="1" latinLnBrk="0" hangingPunct="1">
        <a:defRPr sz="1115" kern="1200">
          <a:solidFill>
            <a:schemeClr val="tx1"/>
          </a:solidFill>
          <a:latin typeface="+mn-lt"/>
          <a:ea typeface="+mn-ea"/>
          <a:cs typeface="+mn-cs"/>
        </a:defRPr>
      </a:lvl7pPr>
      <a:lvl8pPr marL="1984375" algn="l" defTabSz="567055" rtl="0" eaLnBrk="1" latinLnBrk="0" hangingPunct="1">
        <a:defRPr sz="1115" kern="1200">
          <a:solidFill>
            <a:schemeClr val="tx1"/>
          </a:solidFill>
          <a:latin typeface="+mn-lt"/>
          <a:ea typeface="+mn-ea"/>
          <a:cs typeface="+mn-cs"/>
        </a:defRPr>
      </a:lvl8pPr>
      <a:lvl9pPr marL="2268220" algn="l" defTabSz="567055" rtl="0" eaLnBrk="1" latinLnBrk="0" hangingPunct="1">
        <a:defRPr sz="11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19728" y="569241"/>
            <a:ext cx="6520220" cy="206659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519728" y="9909727"/>
            <a:ext cx="1700927" cy="569240"/>
          </a:xfrm>
          <a:prstGeom prst="rect">
            <a:avLst/>
          </a:prstGeom>
        </p:spPr>
        <p:txBody>
          <a:bodyPr vert="horz" lIns="91440" tIns="45720" rIns="91440" bIns="45720" rtlCol="0" anchor="ctr"/>
          <a:lstStyle>
            <a:lvl1pPr algn="l">
              <a:defRPr sz="745">
                <a:solidFill>
                  <a:schemeClr val="tx1">
                    <a:tint val="75000"/>
                  </a:schemeClr>
                </a:solidFill>
              </a:defRPr>
            </a:lvl1pPr>
          </a:lstStyle>
          <a:p>
            <a:fld id="{F92B56E2-DDAA-422D-86D8-472F5BF9260F}" type="datetimeFigureOut">
              <a:rPr lang="zh-CN" altLang="en-US" smtClean="0"/>
            </a:fld>
            <a:endParaRPr lang="zh-CN" altLang="en-US"/>
          </a:p>
        </p:txBody>
      </p:sp>
      <p:sp>
        <p:nvSpPr>
          <p:cNvPr id="5" name="页脚占位符 4"/>
          <p:cNvSpPr>
            <a:spLocks noGrp="1"/>
          </p:cNvSpPr>
          <p:nvPr>
            <p:ph type="ftr" sz="quarter" idx="3"/>
          </p:nvPr>
        </p:nvSpPr>
        <p:spPr>
          <a:xfrm>
            <a:off x="2504143" y="9909727"/>
            <a:ext cx="2551390" cy="569240"/>
          </a:xfrm>
          <a:prstGeom prst="rect">
            <a:avLst/>
          </a:prstGeom>
        </p:spPr>
        <p:txBody>
          <a:bodyPr vert="horz" lIns="91440" tIns="45720" rIns="91440" bIns="45720" rtlCol="0" anchor="ctr"/>
          <a:lstStyle>
            <a:lvl1pPr algn="ctr">
              <a:defRPr sz="74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5339020" y="9909727"/>
            <a:ext cx="1700927" cy="569240"/>
          </a:xfrm>
          <a:prstGeom prst="rect">
            <a:avLst/>
          </a:prstGeom>
        </p:spPr>
        <p:txBody>
          <a:bodyPr vert="horz" lIns="91440" tIns="45720" rIns="91440" bIns="45720" rtlCol="0" anchor="ctr"/>
          <a:lstStyle>
            <a:lvl1pPr algn="r">
              <a:defRPr sz="745">
                <a:solidFill>
                  <a:schemeClr val="tx1">
                    <a:tint val="75000"/>
                  </a:schemeClr>
                </a:solidFill>
              </a:defRPr>
            </a:lvl1pPr>
          </a:lstStyle>
          <a:p>
            <a:fld id="{1F5BB83F-855C-4247-B823-4893A0DF580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67055" rtl="0" eaLnBrk="1" latinLnBrk="0" hangingPunct="1">
        <a:lnSpc>
          <a:spcPct val="90000"/>
        </a:lnSpc>
        <a:spcBef>
          <a:spcPct val="0"/>
        </a:spcBef>
        <a:buNone/>
        <a:defRPr sz="2730" kern="1200">
          <a:solidFill>
            <a:schemeClr val="tx1"/>
          </a:solidFill>
          <a:latin typeface="+mj-lt"/>
          <a:ea typeface="+mj-ea"/>
          <a:cs typeface="+mj-cs"/>
        </a:defRPr>
      </a:lvl1pPr>
    </p:titleStyle>
    <p:bodyStyle>
      <a:lvl1pPr marL="141605" indent="-141605" algn="l" defTabSz="567055" rtl="0" eaLnBrk="1" latinLnBrk="0" hangingPunct="1">
        <a:lnSpc>
          <a:spcPct val="90000"/>
        </a:lnSpc>
        <a:spcBef>
          <a:spcPts val="620"/>
        </a:spcBef>
        <a:buFont typeface="Arial" panose="02080604020202020204" pitchFamily="34" charset="0"/>
        <a:buChar char="•"/>
        <a:defRPr sz="1735" kern="1200">
          <a:solidFill>
            <a:schemeClr val="tx1"/>
          </a:solidFill>
          <a:latin typeface="+mn-lt"/>
          <a:ea typeface="+mn-ea"/>
          <a:cs typeface="+mn-cs"/>
        </a:defRPr>
      </a:lvl1pPr>
      <a:lvl2pPr marL="425450" indent="-141605" algn="l" defTabSz="567055" rtl="0" eaLnBrk="1" latinLnBrk="0" hangingPunct="1">
        <a:lnSpc>
          <a:spcPct val="90000"/>
        </a:lnSpc>
        <a:spcBef>
          <a:spcPts val="310"/>
        </a:spcBef>
        <a:buFont typeface="Arial" panose="02080604020202020204" pitchFamily="34" charset="0"/>
        <a:buChar char="•"/>
        <a:defRPr sz="1490" kern="1200">
          <a:solidFill>
            <a:schemeClr val="tx1"/>
          </a:solidFill>
          <a:latin typeface="+mn-lt"/>
          <a:ea typeface="+mn-ea"/>
          <a:cs typeface="+mn-cs"/>
        </a:defRPr>
      </a:lvl2pPr>
      <a:lvl3pPr marL="708660" indent="-141605" algn="l" defTabSz="567055" rtl="0" eaLnBrk="1" latinLnBrk="0" hangingPunct="1">
        <a:lnSpc>
          <a:spcPct val="90000"/>
        </a:lnSpc>
        <a:spcBef>
          <a:spcPts val="310"/>
        </a:spcBef>
        <a:buFont typeface="Arial" panose="02080604020202020204" pitchFamily="34" charset="0"/>
        <a:buChar char="•"/>
        <a:defRPr sz="1240" kern="1200">
          <a:solidFill>
            <a:schemeClr val="tx1"/>
          </a:solidFill>
          <a:latin typeface="+mn-lt"/>
          <a:ea typeface="+mn-ea"/>
          <a:cs typeface="+mn-cs"/>
        </a:defRPr>
      </a:lvl3pPr>
      <a:lvl4pPr marL="99250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4pPr>
      <a:lvl5pPr marL="127571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5pPr>
      <a:lvl6pPr marL="1559560"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6pPr>
      <a:lvl7pPr marL="1842770"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7pPr>
      <a:lvl8pPr marL="212661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8pPr>
      <a:lvl9pPr marL="2409825" indent="-141605" algn="l" defTabSz="567055" rtl="0" eaLnBrk="1" latinLnBrk="0" hangingPunct="1">
        <a:lnSpc>
          <a:spcPct val="90000"/>
        </a:lnSpc>
        <a:spcBef>
          <a:spcPts val="310"/>
        </a:spcBef>
        <a:buFont typeface="Arial" panose="02080604020202020204" pitchFamily="34" charset="0"/>
        <a:buChar char="•"/>
        <a:defRPr sz="1115" kern="1200">
          <a:solidFill>
            <a:schemeClr val="tx1"/>
          </a:solidFill>
          <a:latin typeface="+mn-lt"/>
          <a:ea typeface="+mn-ea"/>
          <a:cs typeface="+mn-cs"/>
        </a:defRPr>
      </a:lvl9pPr>
    </p:bodyStyle>
    <p:otherStyle>
      <a:defPPr>
        <a:defRPr lang="zh-CN"/>
      </a:defPPr>
      <a:lvl1pPr marL="0" algn="l" defTabSz="567055" rtl="0" eaLnBrk="1" latinLnBrk="0" hangingPunct="1">
        <a:defRPr sz="1115" kern="1200">
          <a:solidFill>
            <a:schemeClr val="tx1"/>
          </a:solidFill>
          <a:latin typeface="+mn-lt"/>
          <a:ea typeface="+mn-ea"/>
          <a:cs typeface="+mn-cs"/>
        </a:defRPr>
      </a:lvl1pPr>
      <a:lvl2pPr marL="283210" algn="l" defTabSz="567055" rtl="0" eaLnBrk="1" latinLnBrk="0" hangingPunct="1">
        <a:defRPr sz="1115" kern="1200">
          <a:solidFill>
            <a:schemeClr val="tx1"/>
          </a:solidFill>
          <a:latin typeface="+mn-lt"/>
          <a:ea typeface="+mn-ea"/>
          <a:cs typeface="+mn-cs"/>
        </a:defRPr>
      </a:lvl2pPr>
      <a:lvl3pPr marL="567055" algn="l" defTabSz="567055" rtl="0" eaLnBrk="1" latinLnBrk="0" hangingPunct="1">
        <a:defRPr sz="1115" kern="1200">
          <a:solidFill>
            <a:schemeClr val="tx1"/>
          </a:solidFill>
          <a:latin typeface="+mn-lt"/>
          <a:ea typeface="+mn-ea"/>
          <a:cs typeface="+mn-cs"/>
        </a:defRPr>
      </a:lvl3pPr>
      <a:lvl4pPr marL="850265" algn="l" defTabSz="567055" rtl="0" eaLnBrk="1" latinLnBrk="0" hangingPunct="1">
        <a:defRPr sz="1115" kern="1200">
          <a:solidFill>
            <a:schemeClr val="tx1"/>
          </a:solidFill>
          <a:latin typeface="+mn-lt"/>
          <a:ea typeface="+mn-ea"/>
          <a:cs typeface="+mn-cs"/>
        </a:defRPr>
      </a:lvl4pPr>
      <a:lvl5pPr marL="1134110" algn="l" defTabSz="567055" rtl="0" eaLnBrk="1" latinLnBrk="0" hangingPunct="1">
        <a:defRPr sz="1115" kern="1200">
          <a:solidFill>
            <a:schemeClr val="tx1"/>
          </a:solidFill>
          <a:latin typeface="+mn-lt"/>
          <a:ea typeface="+mn-ea"/>
          <a:cs typeface="+mn-cs"/>
        </a:defRPr>
      </a:lvl5pPr>
      <a:lvl6pPr marL="1417320" algn="l" defTabSz="567055" rtl="0" eaLnBrk="1" latinLnBrk="0" hangingPunct="1">
        <a:defRPr sz="1115" kern="1200">
          <a:solidFill>
            <a:schemeClr val="tx1"/>
          </a:solidFill>
          <a:latin typeface="+mn-lt"/>
          <a:ea typeface="+mn-ea"/>
          <a:cs typeface="+mn-cs"/>
        </a:defRPr>
      </a:lvl6pPr>
      <a:lvl7pPr marL="1701165" algn="l" defTabSz="567055" rtl="0" eaLnBrk="1" latinLnBrk="0" hangingPunct="1">
        <a:defRPr sz="1115" kern="1200">
          <a:solidFill>
            <a:schemeClr val="tx1"/>
          </a:solidFill>
          <a:latin typeface="+mn-lt"/>
          <a:ea typeface="+mn-ea"/>
          <a:cs typeface="+mn-cs"/>
        </a:defRPr>
      </a:lvl7pPr>
      <a:lvl8pPr marL="1984375" algn="l" defTabSz="567055" rtl="0" eaLnBrk="1" latinLnBrk="0" hangingPunct="1">
        <a:defRPr sz="1115" kern="1200">
          <a:solidFill>
            <a:schemeClr val="tx1"/>
          </a:solidFill>
          <a:latin typeface="+mn-lt"/>
          <a:ea typeface="+mn-ea"/>
          <a:cs typeface="+mn-cs"/>
        </a:defRPr>
      </a:lvl8pPr>
      <a:lvl9pPr marL="2268220" algn="l" defTabSz="567055" rtl="0" eaLnBrk="1" latinLnBrk="0" hangingPunct="1">
        <a:defRPr sz="11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png"/><Relationship Id="rId2" Type="http://schemas.openxmlformats.org/officeDocument/2006/relationships/tags" Target="../tags/tag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1.png"/><Relationship Id="rId3" Type="http://schemas.openxmlformats.org/officeDocument/2006/relationships/tags" Target="../tags/tag3.xml"/><Relationship Id="rId2" Type="http://schemas.microsoft.com/office/2007/relationships/hdphoto" Target="../media/image10.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4.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lum bright="12000"/>
            <a:extLst>
              <a:ext uri="{28A0092B-C50C-407E-A947-70E740481C1C}">
                <a14:useLocalDpi xmlns:a14="http://schemas.microsoft.com/office/drawing/2010/main" val="0"/>
              </a:ext>
            </a:extLst>
          </a:blip>
          <a:srcRect/>
          <a:stretch>
            <a:fillRect/>
          </a:stretch>
        </p:blipFill>
        <p:spPr>
          <a:xfrm>
            <a:off x="0" y="0"/>
            <a:ext cx="7559675" cy="10691495"/>
          </a:xfrm>
          <a:prstGeom prst="rect">
            <a:avLst/>
          </a:prstGeom>
        </p:spPr>
      </p:pic>
      <p:sp>
        <p:nvSpPr>
          <p:cNvPr id="29" name="矩形 28"/>
          <p:cNvSpPr/>
          <p:nvPr/>
        </p:nvSpPr>
        <p:spPr>
          <a:xfrm>
            <a:off x="-10" y="1790700"/>
            <a:ext cx="7559685" cy="2220686"/>
          </a:xfrm>
          <a:prstGeom prst="rect">
            <a:avLst/>
          </a:prstGeom>
          <a:solidFill>
            <a:srgbClr val="2E74B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32243" y="2006049"/>
            <a:ext cx="6895187" cy="174770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66725" y="9152610"/>
            <a:ext cx="6626225" cy="583565"/>
          </a:xfrm>
          <a:prstGeom prst="rect">
            <a:avLst/>
          </a:prstGeom>
          <a:noFill/>
        </p:spPr>
        <p:txBody>
          <a:bodyPr wrap="square" rtlCol="0">
            <a:spAutoFit/>
          </a:bodyPr>
          <a:lstStyle>
            <a:defPPr>
              <a:defRPr lang="en-US"/>
            </a:defPPr>
            <a:lvl1pPr algn="ctr">
              <a:defRPr sz="2000" b="1" kern="1600">
                <a:solidFill>
                  <a:schemeClr val="bg1"/>
                </a:solidFill>
                <a:latin typeface="+mn-ea"/>
              </a:defRPr>
            </a:lvl1pPr>
          </a:lstStyle>
          <a:p>
            <a:r>
              <a:rPr lang="zh-CN" altLang="en-US"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封丘县人民政府</a:t>
            </a:r>
            <a:endParaRPr lang="en-US" altLang="zh-CN"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2026</a:t>
            </a:r>
            <a:r>
              <a:rPr lang="zh-CN" altLang="en-US"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endParaRPr lang="zh-CN" altLang="en-US"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332105" y="2188210"/>
            <a:ext cx="6896100" cy="1383665"/>
          </a:xfrm>
          <a:prstGeom prst="rect">
            <a:avLst/>
          </a:prstGeom>
          <a:noFill/>
        </p:spPr>
        <p:txBody>
          <a:bodyPr wrap="square" rtlCol="0">
            <a:spAutoFit/>
          </a:bodyPr>
          <a:lstStyle/>
          <a:p>
            <a:pPr algn="ctr">
              <a:lnSpc>
                <a:spcPct val="120000"/>
              </a:lnSpc>
            </a:pPr>
            <a:r>
              <a:rPr lang="zh-CN" altLang="en-US" sz="3500" b="1" kern="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封丘县国土空间总体规划</a:t>
            </a:r>
            <a:endParaRPr lang="zh-CN" altLang="en-US" sz="3500" b="1" kern="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3500" b="1" kern="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2026年度动态维护方案</a:t>
            </a:r>
            <a:endParaRPr lang="zh-CN" altLang="en-US" sz="3500" b="1" kern="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 name="PA_圆角矩形 8"/>
          <p:cNvSpPr/>
          <p:nvPr>
            <p:custDataLst>
              <p:tags r:id="rId2"/>
            </p:custDataLst>
          </p:nvPr>
        </p:nvSpPr>
        <p:spPr>
          <a:xfrm rot="5400000">
            <a:off x="6151387" y="2624519"/>
            <a:ext cx="925290" cy="40548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rgbClr val="DC1218"/>
                  </a:gs>
                  <a:gs pos="100000">
                    <a:srgbClr val="901518">
                      <a:alpha val="90000"/>
                    </a:srgbClr>
                  </a:gs>
                </a:gsLst>
                <a:lin ang="2700000" scaled="1"/>
                <a:tileRect/>
              </a:gradFill>
              <a:latin typeface="冬青黑体简体中文 W3" panose="020B0300000000000000" pitchFamily="34" charset="-122"/>
              <a:ea typeface="冬青黑体简体中文 W3" panose="020B0300000000000000" pitchFamily="34" charset="-122"/>
            </a:endParaRPr>
          </a:p>
        </p:txBody>
      </p:sp>
      <p:sp>
        <p:nvSpPr>
          <p:cNvPr id="16" name="文本框 15"/>
          <p:cNvSpPr txBox="1"/>
          <p:nvPr/>
        </p:nvSpPr>
        <p:spPr>
          <a:xfrm>
            <a:off x="6398354" y="2175321"/>
            <a:ext cx="428625" cy="1274016"/>
          </a:xfrm>
          <a:prstGeom prst="rect">
            <a:avLst/>
          </a:prstGeom>
          <a:noFill/>
        </p:spPr>
        <p:txBody>
          <a:bodyPr vert="eaVert" wrap="square" rtlCol="0">
            <a:spAutoFit/>
          </a:bodyPr>
          <a:lstStyle/>
          <a:p>
            <a:pPr algn="ctr"/>
            <a:r>
              <a:rPr lang="zh-CN" altLang="en-US" sz="1600" b="1" kern="1600" dirty="0">
                <a:solidFill>
                  <a:srgbClr val="2E74BC"/>
                </a:solidFill>
                <a:latin typeface="微软雅黑" panose="020B0503020204020204" pitchFamily="34" charset="-122"/>
                <a:ea typeface="微软雅黑" panose="020B0503020204020204" pitchFamily="34" charset="-122"/>
              </a:rPr>
              <a:t>公 示 稿</a:t>
            </a:r>
            <a:endParaRPr lang="en-US" altLang="zh-CN" sz="1600" b="1" kern="1600" dirty="0">
              <a:solidFill>
                <a:srgbClr val="2E74BC"/>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 y="2762"/>
            <a:ext cx="7559040" cy="10686288"/>
          </a:xfrm>
          <a:prstGeom prst="rect">
            <a:avLst/>
          </a:prstGeom>
        </p:spPr>
      </p:pic>
      <p:sp>
        <p:nvSpPr>
          <p:cNvPr id="2" name="矩形 1"/>
          <p:cNvSpPr/>
          <p:nvPr/>
        </p:nvSpPr>
        <p:spPr>
          <a:xfrm>
            <a:off x="0" y="0"/>
            <a:ext cx="7559675" cy="10688955"/>
          </a:xfrm>
          <a:prstGeom prst="rect">
            <a:avLst/>
          </a:prstGeom>
          <a:gradFill flip="none" rotWithShape="1">
            <a:gsLst>
              <a:gs pos="0">
                <a:schemeClr val="accent6">
                  <a:lumMod val="60000"/>
                  <a:lumOff val="40000"/>
                </a:schemeClr>
              </a:gs>
              <a:gs pos="38000">
                <a:schemeClr val="accent6">
                  <a:lumMod val="20000"/>
                  <a:lumOff val="80000"/>
                </a:schemeClr>
              </a:gs>
              <a:gs pos="100000">
                <a:schemeClr val="bg1">
                  <a:alpha val="7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1812290" y="3171825"/>
            <a:ext cx="5963285" cy="626110"/>
            <a:chOff x="1581" y="2765"/>
            <a:chExt cx="9391" cy="986"/>
          </a:xfrm>
        </p:grpSpPr>
        <p:grpSp>
          <p:nvGrpSpPr>
            <p:cNvPr id="9" name="组合 8"/>
            <p:cNvGrpSpPr/>
            <p:nvPr/>
          </p:nvGrpSpPr>
          <p:grpSpPr>
            <a:xfrm>
              <a:off x="1581" y="2765"/>
              <a:ext cx="1385" cy="919"/>
              <a:chOff x="855" y="2452"/>
              <a:chExt cx="5591" cy="3708"/>
            </a:xfrm>
          </p:grpSpPr>
          <p:sp>
            <p:nvSpPr>
              <p:cNvPr id="10" name="文本框 9"/>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0070C0"/>
                    </a:solidFill>
                  </a:rPr>
                  <a:t>01</a:t>
                </a:r>
                <a:endParaRPr lang="en-US" altLang="zh-CN" sz="3200" dirty="0">
                  <a:solidFill>
                    <a:srgbClr val="0070C0"/>
                  </a:solidFill>
                </a:endParaRPr>
              </a:p>
            </p:txBody>
          </p:sp>
          <p:sp>
            <p:nvSpPr>
              <p:cNvPr id="11"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12" name="文本框 11"/>
            <p:cNvSpPr txBox="1"/>
            <p:nvPr/>
          </p:nvSpPr>
          <p:spPr>
            <a:xfrm>
              <a:off x="2972" y="3123"/>
              <a:ext cx="8000" cy="628"/>
            </a:xfrm>
            <a:prstGeom prst="rect">
              <a:avLst/>
            </a:prstGeom>
          </p:spPr>
          <p:txBody>
            <a:bodyPr>
              <a:spAutoFit/>
            </a:bodyPr>
            <a:p>
              <a:pPr defTabSz="266700"/>
              <a:r>
                <a:rPr lang="zh-CN" altLang="en-US" sz="2000" b="1">
                  <a:solidFill>
                    <a:srgbClr val="0070C0"/>
                  </a:solidFill>
                  <a:latin typeface="微软雅黑" panose="020B0503020204020204" pitchFamily="34" charset="-122"/>
                  <a:ea typeface="微软雅黑" panose="020B0503020204020204" pitchFamily="34" charset="-122"/>
                </a:rPr>
                <a:t>耕地和永久基本农田保护红线</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812290" y="4081145"/>
            <a:ext cx="5963285" cy="934085"/>
            <a:chOff x="1581" y="2765"/>
            <a:chExt cx="9391" cy="1471"/>
          </a:xfrm>
        </p:grpSpPr>
        <p:grpSp>
          <p:nvGrpSpPr>
            <p:cNvPr id="16" name="组合 15"/>
            <p:cNvGrpSpPr/>
            <p:nvPr/>
          </p:nvGrpSpPr>
          <p:grpSpPr>
            <a:xfrm>
              <a:off x="1581" y="2765"/>
              <a:ext cx="1385" cy="919"/>
              <a:chOff x="855" y="2452"/>
              <a:chExt cx="5591" cy="3708"/>
            </a:xfrm>
          </p:grpSpPr>
          <p:sp>
            <p:nvSpPr>
              <p:cNvPr id="17" name="文本框 16"/>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0070C0"/>
                    </a:solidFill>
                  </a:rPr>
                  <a:t>02</a:t>
                </a:r>
                <a:endParaRPr lang="en-US" altLang="zh-CN" sz="3200" dirty="0">
                  <a:solidFill>
                    <a:srgbClr val="0070C0"/>
                  </a:solidFill>
                </a:endParaRPr>
              </a:p>
            </p:txBody>
          </p:sp>
          <p:sp>
            <p:nvSpPr>
              <p:cNvPr id="18"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19" name="文本框 18"/>
            <p:cNvSpPr txBox="1"/>
            <p:nvPr/>
          </p:nvSpPr>
          <p:spPr>
            <a:xfrm>
              <a:off x="2972" y="3123"/>
              <a:ext cx="8000" cy="1113"/>
            </a:xfrm>
            <a:prstGeom prst="rect">
              <a:avLst/>
            </a:prstGeom>
          </p:spPr>
          <p:txBody>
            <a:bodyPr>
              <a:spAutoFit/>
            </a:bodyPr>
            <a:p>
              <a:pPr defTabSz="266700"/>
              <a:r>
                <a:rPr lang="zh-CN" altLang="en-US" sz="2000" b="1">
                  <a:solidFill>
                    <a:srgbClr val="0070C0"/>
                  </a:solidFill>
                  <a:latin typeface="微软雅黑" panose="020B0503020204020204" pitchFamily="34" charset="-122"/>
                  <a:ea typeface="微软雅黑" panose="020B0503020204020204" pitchFamily="34" charset="-122"/>
                </a:rPr>
                <a:t>城镇开发边界</a:t>
              </a:r>
              <a:endParaRPr lang="zh-CN" altLang="en-US" sz="2000" b="1">
                <a:solidFill>
                  <a:srgbClr val="0070C0"/>
                </a:solidFill>
                <a:latin typeface="微软雅黑" panose="020B0503020204020204" pitchFamily="34" charset="-122"/>
                <a:ea typeface="微软雅黑" panose="020B0503020204020204" pitchFamily="34" charset="-122"/>
              </a:endParaRPr>
            </a:p>
            <a:p>
              <a:pPr defTabSz="266700"/>
              <a:endParaRPr lang="zh-CN" altLang="en-US" sz="2000" b="1">
                <a:solidFill>
                  <a:srgbClr val="0070C0"/>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812290" y="4990465"/>
            <a:ext cx="5963285" cy="626110"/>
            <a:chOff x="1581" y="2765"/>
            <a:chExt cx="9391" cy="986"/>
          </a:xfrm>
        </p:grpSpPr>
        <p:grpSp>
          <p:nvGrpSpPr>
            <p:cNvPr id="21" name="组合 20"/>
            <p:cNvGrpSpPr/>
            <p:nvPr/>
          </p:nvGrpSpPr>
          <p:grpSpPr>
            <a:xfrm>
              <a:off x="1581" y="2765"/>
              <a:ext cx="1385" cy="919"/>
              <a:chOff x="855" y="2452"/>
              <a:chExt cx="5591" cy="3708"/>
            </a:xfrm>
          </p:grpSpPr>
          <p:sp>
            <p:nvSpPr>
              <p:cNvPr id="22" name="文本框 21"/>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0070C0"/>
                    </a:solidFill>
                  </a:rPr>
                  <a:t>03</a:t>
                </a:r>
                <a:endParaRPr lang="en-US" altLang="zh-CN" sz="3200" dirty="0">
                  <a:solidFill>
                    <a:srgbClr val="0070C0"/>
                  </a:solidFill>
                </a:endParaRPr>
              </a:p>
            </p:txBody>
          </p:sp>
          <p:sp>
            <p:nvSpPr>
              <p:cNvPr id="23"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24" name="文本框 23"/>
            <p:cNvSpPr txBox="1"/>
            <p:nvPr/>
          </p:nvSpPr>
          <p:spPr>
            <a:xfrm>
              <a:off x="2972" y="3123"/>
              <a:ext cx="8000" cy="628"/>
            </a:xfrm>
            <a:prstGeom prst="rect">
              <a:avLst/>
            </a:prstGeom>
          </p:spPr>
          <p:txBody>
            <a:bodyPr>
              <a:spAutoFit/>
            </a:bodyPr>
            <a:p>
              <a:pPr defTabSz="266700"/>
              <a:r>
                <a:rPr lang="zh-CN" altLang="en-US" sz="2000" b="1">
                  <a:solidFill>
                    <a:srgbClr val="0070C0"/>
                  </a:solidFill>
                  <a:latin typeface="微软雅黑" panose="020B0503020204020204" pitchFamily="34" charset="-122"/>
                  <a:ea typeface="微软雅黑" panose="020B0503020204020204" pitchFamily="34" charset="-122"/>
                </a:rPr>
                <a:t>规划分区</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812290" y="5899785"/>
            <a:ext cx="5963285" cy="934085"/>
            <a:chOff x="1581" y="2765"/>
            <a:chExt cx="9391" cy="1471"/>
          </a:xfrm>
        </p:grpSpPr>
        <p:grpSp>
          <p:nvGrpSpPr>
            <p:cNvPr id="28" name="组合 27"/>
            <p:cNvGrpSpPr/>
            <p:nvPr/>
          </p:nvGrpSpPr>
          <p:grpSpPr>
            <a:xfrm>
              <a:off x="1581" y="2765"/>
              <a:ext cx="1385" cy="919"/>
              <a:chOff x="855" y="2452"/>
              <a:chExt cx="5591" cy="3708"/>
            </a:xfrm>
          </p:grpSpPr>
          <p:sp>
            <p:nvSpPr>
              <p:cNvPr id="29" name="文本框 28"/>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0070C0"/>
                    </a:solidFill>
                  </a:rPr>
                  <a:t>04</a:t>
                </a:r>
                <a:endParaRPr lang="en-US" altLang="zh-CN" sz="3200" dirty="0">
                  <a:solidFill>
                    <a:srgbClr val="0070C0"/>
                  </a:solidFill>
                </a:endParaRPr>
              </a:p>
            </p:txBody>
          </p:sp>
          <p:sp>
            <p:nvSpPr>
              <p:cNvPr id="30"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33" name="文本框 32"/>
            <p:cNvSpPr txBox="1"/>
            <p:nvPr/>
          </p:nvSpPr>
          <p:spPr>
            <a:xfrm>
              <a:off x="2972" y="3123"/>
              <a:ext cx="8000" cy="1113"/>
            </a:xfrm>
            <a:prstGeom prst="rect">
              <a:avLst/>
            </a:prstGeom>
          </p:spPr>
          <p:txBody>
            <a:bodyPr>
              <a:spAutoFit/>
            </a:bodyPr>
            <a:p>
              <a:pPr defTabSz="266700"/>
              <a:r>
                <a:rPr lang="zh-CN" altLang="en-US" sz="2000" b="1">
                  <a:solidFill>
                    <a:srgbClr val="0070C0"/>
                  </a:solidFill>
                  <a:latin typeface="微软雅黑" panose="020B0503020204020204" pitchFamily="34" charset="-122"/>
                  <a:ea typeface="微软雅黑" panose="020B0503020204020204" pitchFamily="34" charset="-122"/>
                </a:rPr>
                <a:t>中心城区用地布局</a:t>
              </a:r>
              <a:endParaRPr lang="zh-CN" altLang="en-US" sz="2000" b="1">
                <a:solidFill>
                  <a:srgbClr val="0070C0"/>
                </a:solidFill>
                <a:latin typeface="微软雅黑" panose="020B0503020204020204" pitchFamily="34" charset="-122"/>
                <a:ea typeface="微软雅黑" panose="020B0503020204020204" pitchFamily="34" charset="-122"/>
              </a:endParaRPr>
            </a:p>
            <a:p>
              <a:pPr defTabSz="266700"/>
              <a:endParaRPr lang="zh-CN" altLang="en-US" sz="2000" b="1">
                <a:solidFill>
                  <a:srgbClr val="0070C0"/>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812290" y="6809105"/>
            <a:ext cx="5963285" cy="934085"/>
            <a:chOff x="1581" y="2765"/>
            <a:chExt cx="9391" cy="1471"/>
          </a:xfrm>
        </p:grpSpPr>
        <p:grpSp>
          <p:nvGrpSpPr>
            <p:cNvPr id="37" name="组合 36"/>
            <p:cNvGrpSpPr/>
            <p:nvPr/>
          </p:nvGrpSpPr>
          <p:grpSpPr>
            <a:xfrm>
              <a:off x="1581" y="2765"/>
              <a:ext cx="1385" cy="919"/>
              <a:chOff x="855" y="2452"/>
              <a:chExt cx="5591" cy="3708"/>
            </a:xfrm>
          </p:grpSpPr>
          <p:sp>
            <p:nvSpPr>
              <p:cNvPr id="40" name="文本框 39"/>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0070C0"/>
                    </a:solidFill>
                  </a:rPr>
                  <a:t>05</a:t>
                </a:r>
                <a:endParaRPr lang="en-US" altLang="zh-CN" sz="3200" dirty="0">
                  <a:solidFill>
                    <a:srgbClr val="0070C0"/>
                  </a:solidFill>
                </a:endParaRPr>
              </a:p>
            </p:txBody>
          </p:sp>
          <p:sp>
            <p:nvSpPr>
              <p:cNvPr id="43"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44" name="文本框 43"/>
            <p:cNvSpPr txBox="1"/>
            <p:nvPr/>
          </p:nvSpPr>
          <p:spPr>
            <a:xfrm>
              <a:off x="2972" y="3123"/>
              <a:ext cx="8000" cy="1113"/>
            </a:xfrm>
            <a:prstGeom prst="rect">
              <a:avLst/>
            </a:prstGeom>
          </p:spPr>
          <p:txBody>
            <a:bodyPr>
              <a:spAutoFit/>
            </a:bodyPr>
            <a:p>
              <a:pPr defTabSz="266700"/>
              <a:r>
                <a:rPr lang="zh-CN" altLang="en-US" sz="2000" b="1">
                  <a:solidFill>
                    <a:srgbClr val="0070C0"/>
                  </a:solidFill>
                  <a:latin typeface="微软雅黑" panose="020B0503020204020204" pitchFamily="34" charset="-122"/>
                  <a:ea typeface="微软雅黑" panose="020B0503020204020204" pitchFamily="34" charset="-122"/>
                </a:rPr>
                <a:t>重点建设项目清单</a:t>
              </a:r>
              <a:endParaRPr lang="zh-CN" altLang="en-US" sz="2000" b="1">
                <a:solidFill>
                  <a:srgbClr val="0070C0"/>
                </a:solidFill>
                <a:latin typeface="微软雅黑" panose="020B0503020204020204" pitchFamily="34" charset="-122"/>
                <a:ea typeface="微软雅黑" panose="020B0503020204020204" pitchFamily="34" charset="-122"/>
              </a:endParaRPr>
            </a:p>
            <a:p>
              <a:pPr defTabSz="266700"/>
              <a:endParaRPr lang="zh-CN" altLang="en-US" sz="2000" b="1">
                <a:solidFill>
                  <a:srgbClr val="0070C0"/>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1812290" y="7718425"/>
            <a:ext cx="5963285" cy="626110"/>
            <a:chOff x="1581" y="2765"/>
            <a:chExt cx="9391" cy="986"/>
          </a:xfrm>
        </p:grpSpPr>
        <p:grpSp>
          <p:nvGrpSpPr>
            <p:cNvPr id="46" name="组合 45"/>
            <p:cNvGrpSpPr/>
            <p:nvPr/>
          </p:nvGrpSpPr>
          <p:grpSpPr>
            <a:xfrm>
              <a:off x="1581" y="2765"/>
              <a:ext cx="1385" cy="919"/>
              <a:chOff x="855" y="2452"/>
              <a:chExt cx="5591" cy="3708"/>
            </a:xfrm>
          </p:grpSpPr>
          <p:sp>
            <p:nvSpPr>
              <p:cNvPr id="47" name="文本框 46"/>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0070C0"/>
                    </a:solidFill>
                  </a:rPr>
                  <a:t>06</a:t>
                </a:r>
                <a:endParaRPr lang="en-US" altLang="zh-CN" sz="3200" dirty="0">
                  <a:solidFill>
                    <a:srgbClr val="0070C0"/>
                  </a:solidFill>
                </a:endParaRPr>
              </a:p>
            </p:txBody>
          </p:sp>
          <p:sp>
            <p:nvSpPr>
              <p:cNvPr id="48"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49" name="文本框 48"/>
            <p:cNvSpPr txBox="1"/>
            <p:nvPr/>
          </p:nvSpPr>
          <p:spPr>
            <a:xfrm>
              <a:off x="2972" y="3123"/>
              <a:ext cx="8000" cy="628"/>
            </a:xfrm>
            <a:prstGeom prst="rect">
              <a:avLst/>
            </a:prstGeom>
          </p:spPr>
          <p:txBody>
            <a:bodyPr>
              <a:spAutoFit/>
            </a:bodyPr>
            <a:p>
              <a:pPr defTabSz="266700"/>
              <a:r>
                <a:rPr lang="zh-CN" altLang="en-US" sz="2000" b="1">
                  <a:solidFill>
                    <a:srgbClr val="0070C0"/>
                  </a:solidFill>
                  <a:latin typeface="微软雅黑" panose="020B0503020204020204" pitchFamily="34" charset="-122"/>
                  <a:ea typeface="微软雅黑" panose="020B0503020204020204" pitchFamily="34" charset="-122"/>
                </a:rPr>
                <a:t>村庄建设边界</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52" name="文本框 51"/>
          <p:cNvSpPr txBox="1"/>
          <p:nvPr/>
        </p:nvSpPr>
        <p:spPr>
          <a:xfrm>
            <a:off x="2454624" y="1403597"/>
            <a:ext cx="2566987" cy="1569660"/>
          </a:xfrm>
          <a:prstGeom prst="rect">
            <a:avLst/>
          </a:prstGeom>
          <a:noFill/>
        </p:spPr>
        <p:txBody>
          <a:bodyPr wrap="square" rtlCol="0">
            <a:spAutoFit/>
          </a:bodyPr>
          <a:lstStyle/>
          <a:p>
            <a:pPr algn="ctr">
              <a:lnSpc>
                <a:spcPct val="150000"/>
              </a:lnSpc>
            </a:pPr>
            <a:r>
              <a:rPr lang="zh-CN" altLang="en-US" sz="3600" b="1" dirty="0">
                <a:solidFill>
                  <a:schemeClr val="tx1"/>
                </a:solidFill>
                <a:latin typeface="微软雅黑" panose="020B0503020204020204" pitchFamily="34" charset="-122"/>
                <a:ea typeface="微软雅黑" panose="020B0503020204020204" pitchFamily="34" charset="-122"/>
              </a:rPr>
              <a:t>目  录</a:t>
            </a:r>
            <a:endParaRPr lang="en-US" altLang="zh-CN" sz="3600" b="1" dirty="0">
              <a:solidFill>
                <a:schemeClr val="tx1"/>
              </a:solidFill>
              <a:latin typeface="微软雅黑" panose="020B0503020204020204" pitchFamily="34" charset="-122"/>
              <a:ea typeface="微软雅黑" panose="020B0503020204020204" pitchFamily="34" charset="-122"/>
            </a:endParaRPr>
          </a:p>
          <a:p>
            <a:pPr algn="ctr">
              <a:lnSpc>
                <a:spcPct val="150000"/>
              </a:lnSpc>
            </a:pPr>
            <a:r>
              <a:rPr lang="en-US" altLang="zh-CN" sz="2800" b="1" dirty="0">
                <a:solidFill>
                  <a:schemeClr val="tx1"/>
                </a:solidFill>
                <a:latin typeface="Tahoma" panose="020B0604030504040204" pitchFamily="34" charset="0"/>
                <a:ea typeface="Tahoma" panose="020B0604030504040204" pitchFamily="34" charset="0"/>
                <a:cs typeface="Tahoma" panose="020B0604030504040204" pitchFamily="34" charset="0"/>
              </a:rPr>
              <a:t>CONTENTS</a:t>
            </a:r>
            <a:endParaRPr lang="en-US" altLang="zh-CN"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53" name="直接连接符 52"/>
          <p:cNvCxnSpPr/>
          <p:nvPr/>
        </p:nvCxnSpPr>
        <p:spPr>
          <a:xfrm>
            <a:off x="2160936" y="2296287"/>
            <a:ext cx="3089879" cy="2593"/>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colorTemperature colorTemp="6200"/>
                    </a14:imgEffect>
                  </a14:imgLayer>
                </a14:imgProps>
              </a:ext>
              <a:ext uri="{28A0092B-C50C-407E-A947-70E740481C1C}">
                <a14:useLocalDpi xmlns:a14="http://schemas.microsoft.com/office/drawing/2010/main" val="0"/>
              </a:ext>
            </a:extLst>
          </a:blip>
          <a:stretch>
            <a:fillRect/>
          </a:stretch>
        </p:blipFill>
        <p:spPr>
          <a:xfrm>
            <a:off x="317" y="2762"/>
            <a:ext cx="7559040" cy="10686288"/>
          </a:xfrm>
          <a:prstGeom prst="rect">
            <a:avLst/>
          </a:prstGeom>
        </p:spPr>
      </p:pic>
      <p:sp>
        <p:nvSpPr>
          <p:cNvPr id="40" name="矩形 39"/>
          <p:cNvSpPr/>
          <p:nvPr/>
        </p:nvSpPr>
        <p:spPr>
          <a:xfrm>
            <a:off x="0" y="0"/>
            <a:ext cx="7559675" cy="10691495"/>
          </a:xfrm>
          <a:prstGeom prst="rect">
            <a:avLst/>
          </a:prstGeom>
          <a:gradFill flip="none" rotWithShape="1">
            <a:gsLst>
              <a:gs pos="0">
                <a:srgbClr val="C0504D"/>
              </a:gs>
              <a:gs pos="0">
                <a:srgbClr val="EAD5D5"/>
              </a:gs>
              <a:gs pos="100000">
                <a:schemeClr val="bg1">
                  <a:alpha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86956" y="326901"/>
            <a:ext cx="879475" cy="583621"/>
            <a:chOff x="855" y="2452"/>
            <a:chExt cx="5591" cy="3708"/>
          </a:xfrm>
        </p:grpSpPr>
        <p:sp>
          <p:nvSpPr>
            <p:cNvPr id="5" name="文本框 4"/>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chemeClr val="accent2"/>
                  </a:solidFill>
                </a:rPr>
                <a:t>01</a:t>
              </a:r>
              <a:endParaRPr lang="en-US" altLang="zh-CN" sz="3200" dirty="0">
                <a:solidFill>
                  <a:schemeClr val="accent2"/>
                </a:solidFill>
              </a:endParaRPr>
            </a:p>
          </p:txBody>
        </p:sp>
        <p:sp>
          <p:nvSpPr>
            <p:cNvPr id="4"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9" name="文本框 8"/>
          <p:cNvSpPr txBox="1"/>
          <p:nvPr/>
        </p:nvSpPr>
        <p:spPr>
          <a:xfrm>
            <a:off x="1069658" y="554355"/>
            <a:ext cx="5080000" cy="460375"/>
          </a:xfrm>
          <a:prstGeom prst="rect">
            <a:avLst/>
          </a:prstGeom>
        </p:spPr>
        <p:txBody>
          <a:bodyPr>
            <a:spAutoFit/>
          </a:bodyPr>
          <a:p>
            <a:pPr defTabSz="266700"/>
            <a:r>
              <a:rPr lang="zh-CN" altLang="en-US" sz="2400" b="1">
                <a:solidFill>
                  <a:schemeClr val="accent2"/>
                </a:solidFill>
                <a:latin typeface="微软雅黑" panose="020B0503020204020204" pitchFamily="34" charset="-122"/>
                <a:ea typeface="微软雅黑" panose="020B0503020204020204" pitchFamily="34" charset="-122"/>
              </a:rPr>
              <a:t>耕地和永久基本农田保护红线</a:t>
            </a:r>
            <a:endParaRPr lang="zh-CN" altLang="en-US" sz="2400" b="1">
              <a:solidFill>
                <a:schemeClr val="accent2"/>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78790" y="1149350"/>
            <a:ext cx="6627495" cy="3874770"/>
          </a:xfrm>
          <a:prstGeom prst="rect">
            <a:avLst/>
          </a:prstGeom>
        </p:spPr>
        <p:txBody>
          <a:bodyPr>
            <a:noAutofit/>
          </a:bodyPr>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本次动态维护严格遵循</a:t>
            </a:r>
            <a:r>
              <a:rPr lang="zh-CN" alt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“总体稳定、局部微调、量质并重”</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的原则。拟调出永久基本农田176.0871公顷，拟调入永久基本农田176.7504公顷。</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拟调入的永久基本农田数量、质量和空间布局优于拟调出地块，优化后满足永久基本农田“</a:t>
            </a:r>
            <a:r>
              <a:rPr lang="zh-CN" alt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数量不减少、质量生态有提升、布局更优化</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”要求，有效落实永久基本农田保护任务。</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78790" y="5480050"/>
            <a:ext cx="6627495" cy="40074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rotWithShape="1">
          <a:blip r:embed="rId1">
            <a:alphaModFix amt="40000"/>
            <a:extLst>
              <a:ext uri="{28A0092B-C50C-407E-A947-70E740481C1C}">
                <a14:useLocalDpi xmlns:a14="http://schemas.microsoft.com/office/drawing/2010/main" val="0"/>
              </a:ext>
            </a:extLst>
          </a:blip>
          <a:srcRect r="13882"/>
          <a:stretch>
            <a:fillRect/>
          </a:stretch>
        </p:blipFill>
        <p:spPr>
          <a:xfrm>
            <a:off x="0" y="0"/>
            <a:ext cx="7559675" cy="10692130"/>
          </a:xfrm>
          <a:prstGeom prst="rect">
            <a:avLst/>
          </a:prstGeom>
        </p:spPr>
      </p:pic>
      <p:sp>
        <p:nvSpPr>
          <p:cNvPr id="40" name="矩形 39"/>
          <p:cNvSpPr/>
          <p:nvPr/>
        </p:nvSpPr>
        <p:spPr>
          <a:xfrm>
            <a:off x="0" y="0"/>
            <a:ext cx="7585075" cy="10692130"/>
          </a:xfrm>
          <a:prstGeom prst="rect">
            <a:avLst/>
          </a:prstGeom>
          <a:gradFill flip="none" rotWithShape="1">
            <a:gsLst>
              <a:gs pos="0">
                <a:srgbClr val="C0504D"/>
              </a:gs>
              <a:gs pos="0">
                <a:srgbClr val="EAE4D6"/>
              </a:gs>
              <a:gs pos="100000">
                <a:schemeClr val="bg1">
                  <a:alpha val="6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86956" y="326901"/>
            <a:ext cx="879475" cy="583621"/>
            <a:chOff x="855" y="2452"/>
            <a:chExt cx="5591" cy="3708"/>
          </a:xfrm>
        </p:grpSpPr>
        <p:sp>
          <p:nvSpPr>
            <p:cNvPr id="5" name="文本框 4"/>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chemeClr val="accent4">
                      <a:lumMod val="50000"/>
                    </a:schemeClr>
                  </a:solidFill>
                </a:rPr>
                <a:t>02</a:t>
              </a:r>
              <a:endParaRPr lang="en-US" altLang="zh-CN" sz="3200" dirty="0">
                <a:solidFill>
                  <a:schemeClr val="accent4">
                    <a:lumMod val="50000"/>
                  </a:schemeClr>
                </a:solidFill>
              </a:endParaRPr>
            </a:p>
          </p:txBody>
        </p:sp>
        <p:sp>
          <p:nvSpPr>
            <p:cNvPr id="4"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9" name="文本框 8"/>
          <p:cNvSpPr txBox="1"/>
          <p:nvPr/>
        </p:nvSpPr>
        <p:spPr>
          <a:xfrm>
            <a:off x="1069658" y="554355"/>
            <a:ext cx="5080000" cy="460375"/>
          </a:xfrm>
          <a:prstGeom prst="rect">
            <a:avLst/>
          </a:prstGeom>
        </p:spPr>
        <p:txBody>
          <a:bodyPr>
            <a:spAutoFit/>
          </a:bodyPr>
          <a:p>
            <a:pPr defTabSz="266700"/>
            <a:r>
              <a:rPr lang="zh-CN" altLang="en-US" sz="2400" b="1">
                <a:solidFill>
                  <a:schemeClr val="accent4">
                    <a:lumMod val="50000"/>
                  </a:schemeClr>
                </a:solidFill>
                <a:latin typeface="微软雅黑" panose="020B0503020204020204" pitchFamily="34" charset="-122"/>
                <a:ea typeface="微软雅黑" panose="020B0503020204020204" pitchFamily="34" charset="-122"/>
              </a:rPr>
              <a:t>城镇开发边界</a:t>
            </a:r>
            <a:endParaRPr lang="zh-CN" altLang="en-US" sz="2400" b="1">
              <a:solidFill>
                <a:schemeClr val="accent4">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78790" y="1149350"/>
            <a:ext cx="6636385" cy="4246880"/>
          </a:xfrm>
          <a:prstGeom prst="rect">
            <a:avLst/>
          </a:prstGeom>
        </p:spPr>
        <p:txBody>
          <a:bodyPr>
            <a:noAutofit/>
          </a:bodyPr>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按照“</a:t>
            </a:r>
            <a:r>
              <a:rPr lang="zh-CN" alt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总量不突破、布局更集聚、城镇功能品质有提升</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”的原则。拟调入城镇开发边界</a:t>
            </a:r>
            <a:r>
              <a:rPr lang="en-US"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61.04</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公顷，拟调出城镇开发边界83.</a:t>
            </a:r>
            <a:r>
              <a:rPr lang="en-US"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4公顷，预留部分机动指标，在规划实施中逐步上图落定。</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优化后未突破封丘县城镇开发边界扩展倍数和新增城镇建设用地规模上限，</a:t>
            </a:r>
            <a:r>
              <a:rPr lang="zh-CN" alt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功能更优化，城镇空间布局更集聚</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本次城镇开发边界调整方案严格对标正向优化要求，在总量控制、布局集聚、功能品质提升等方面均实现了正向优化。</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E:/0河南规划/02封丘县国土空间规划动态维护/0成果编制/出图/0513提交/封丘0513/公示版图/ScreenShot_2026-05-20_154836_141.pngScreenShot_2026-05-20_154836_141"/>
          <p:cNvPicPr>
            <a:picLocks noChangeAspect="1"/>
          </p:cNvPicPr>
          <p:nvPr/>
        </p:nvPicPr>
        <p:blipFill>
          <a:blip r:embed="rId2"/>
          <a:srcRect t="86" b="86"/>
          <a:stretch>
            <a:fillRect/>
          </a:stretch>
        </p:blipFill>
        <p:spPr>
          <a:xfrm>
            <a:off x="479425" y="5851525"/>
            <a:ext cx="6635750" cy="40112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0" y="0"/>
            <a:ext cx="7559675" cy="10691813"/>
          </a:xfrm>
          <a:prstGeom prst="rect">
            <a:avLst/>
          </a:prstGeom>
        </p:spPr>
      </p:pic>
      <p:sp>
        <p:nvSpPr>
          <p:cNvPr id="40" name="矩形 39"/>
          <p:cNvSpPr/>
          <p:nvPr/>
        </p:nvSpPr>
        <p:spPr>
          <a:xfrm>
            <a:off x="0" y="0"/>
            <a:ext cx="7559675" cy="10695305"/>
          </a:xfrm>
          <a:prstGeom prst="rect">
            <a:avLst/>
          </a:prstGeom>
          <a:gradFill flip="none" rotWithShape="1">
            <a:gsLst>
              <a:gs pos="0">
                <a:srgbClr val="C0504D"/>
              </a:gs>
              <a:gs pos="0">
                <a:srgbClr val="D6D8E8">
                  <a:alpha val="7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2"/>
            </p:custDataLst>
          </p:nvPr>
        </p:nvSpPr>
        <p:spPr>
          <a:xfrm>
            <a:off x="478790" y="1149350"/>
            <a:ext cx="6602730" cy="4214495"/>
          </a:xfrm>
          <a:prstGeom prst="rect">
            <a:avLst/>
          </a:prstGeom>
        </p:spPr>
        <p:txBody>
          <a:bodyPr>
            <a:noAutofit/>
          </a:bodyPr>
          <a:p>
            <a:pPr marL="0" lv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依据“</a:t>
            </a:r>
            <a:r>
              <a:rPr lang="zh-CN" alt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生态优先、集约发展</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”原则，维护后规划分区主导功能基本稳定，分区布局更集聚。</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406400" algn="just" defTabSz="266700">
              <a:lnSpc>
                <a:spcPct val="150000"/>
              </a:lnSpc>
              <a:spcBef>
                <a:spcPct val="0"/>
              </a:spcBef>
              <a:spcAft>
                <a:spcPct val="0"/>
              </a:spcAft>
            </a:pP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保障生态保护红线刚性管控，确保生态控制区功能稳定，生态保护区和生态控制区面积保持不变。</a:t>
            </a:r>
            <a:endParaRPr lang="en-US"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406400" algn="just" defTabSz="266700">
              <a:lnSpc>
                <a:spcPct val="150000"/>
              </a:lnSpc>
              <a:spcBef>
                <a:spcPct val="0"/>
              </a:spcBef>
              <a:spcAft>
                <a:spcPct val="0"/>
              </a:spcAft>
            </a:pPr>
            <a:r>
              <a:rPr lang="zh-CN"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城镇发展区</a:t>
            </a:r>
            <a:r>
              <a:rPr 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适度减少</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，部分城镇开发边界设为机动指标。</a:t>
            </a:r>
            <a:r>
              <a:rPr lang="zh-CN"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农田保护区</a:t>
            </a:r>
            <a:r>
              <a:rPr 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适度增加</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，主要为调入永久基本农田。</a:t>
            </a:r>
            <a:r>
              <a:rPr lang="zh-CN"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乡村发展区略微增加</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，主要为城镇开发边界调出区域调整为乡村发展区。</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186956" y="326901"/>
            <a:ext cx="879475" cy="583621"/>
            <a:chOff x="855" y="2452"/>
            <a:chExt cx="5591" cy="3708"/>
          </a:xfrm>
        </p:grpSpPr>
        <p:sp>
          <p:nvSpPr>
            <p:cNvPr id="5" name="文本框 4"/>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chemeClr val="accent1">
                      <a:lumMod val="50000"/>
                    </a:schemeClr>
                  </a:solidFill>
                </a:rPr>
                <a:t>03</a:t>
              </a:r>
              <a:endParaRPr lang="en-US" altLang="zh-CN" sz="3200" dirty="0">
                <a:solidFill>
                  <a:schemeClr val="accent1">
                    <a:lumMod val="50000"/>
                  </a:schemeClr>
                </a:solidFill>
              </a:endParaRPr>
            </a:p>
          </p:txBody>
        </p:sp>
        <p:sp>
          <p:nvSpPr>
            <p:cNvPr id="4"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9" name="文本框 8"/>
          <p:cNvSpPr txBox="1"/>
          <p:nvPr/>
        </p:nvSpPr>
        <p:spPr>
          <a:xfrm>
            <a:off x="1069658" y="554355"/>
            <a:ext cx="5080000" cy="460375"/>
          </a:xfrm>
          <a:prstGeom prst="rect">
            <a:avLst/>
          </a:prstGeom>
        </p:spPr>
        <p:txBody>
          <a:bodyPr>
            <a:spAutoFit/>
          </a:bodyPr>
          <a:p>
            <a:pPr defTabSz="266700"/>
            <a:r>
              <a:rPr lang="zh-CN" altLang="en-US" sz="2400" b="1">
                <a:solidFill>
                  <a:schemeClr val="accent1">
                    <a:lumMod val="50000"/>
                  </a:schemeClr>
                </a:solidFill>
                <a:latin typeface="微软雅黑" panose="020B0503020204020204" pitchFamily="34" charset="-122"/>
                <a:ea typeface="微软雅黑" panose="020B0503020204020204" pitchFamily="34" charset="-122"/>
              </a:rPr>
              <a:t>规划分区</a:t>
            </a:r>
            <a:endParaRPr lang="zh-CN" altLang="en-US" sz="2400" b="1">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3" name="图片 2" descr="E:/0河南规划/02封丘县国土空间规划动态维护/0成果编制/出图/0513提交/封丘0513/公示版图/ScreenShot_2026-05-20_160756_515.pngScreenShot_2026-05-20_160756_515"/>
          <p:cNvPicPr>
            <a:picLocks noChangeAspect="1"/>
          </p:cNvPicPr>
          <p:nvPr/>
        </p:nvPicPr>
        <p:blipFill>
          <a:blip r:embed="rId3"/>
          <a:srcRect l="40" r="40"/>
          <a:stretch>
            <a:fillRect/>
          </a:stretch>
        </p:blipFill>
        <p:spPr>
          <a:xfrm>
            <a:off x="478790" y="5497195"/>
            <a:ext cx="6602730" cy="39871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5000" contrast="5000"/>
                    </a14:imgEffect>
                  </a14:imgLayer>
                </a14:imgProps>
              </a:ext>
              <a:ext uri="{28A0092B-C50C-407E-A947-70E740481C1C}">
                <a14:useLocalDpi xmlns:a14="http://schemas.microsoft.com/office/drawing/2010/main" val="0"/>
              </a:ext>
            </a:extLst>
          </a:blip>
          <a:srcRect/>
          <a:stretch>
            <a:fillRect/>
          </a:stretch>
        </p:blipFill>
        <p:spPr>
          <a:xfrm>
            <a:off x="0" y="0"/>
            <a:ext cx="7559675" cy="10691813"/>
          </a:xfrm>
          <a:prstGeom prst="rect">
            <a:avLst/>
          </a:prstGeom>
        </p:spPr>
      </p:pic>
      <p:sp>
        <p:nvSpPr>
          <p:cNvPr id="40" name="矩形 39"/>
          <p:cNvSpPr/>
          <p:nvPr/>
        </p:nvSpPr>
        <p:spPr>
          <a:xfrm>
            <a:off x="0" y="0"/>
            <a:ext cx="7559675" cy="10692765"/>
          </a:xfrm>
          <a:prstGeom prst="rect">
            <a:avLst/>
          </a:prstGeom>
          <a:gradFill flip="none" rotWithShape="1">
            <a:gsLst>
              <a:gs pos="0">
                <a:srgbClr val="C0504D"/>
              </a:gs>
              <a:gs pos="0">
                <a:srgbClr val="E1E9D6">
                  <a:alpha val="69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86956" y="326901"/>
            <a:ext cx="879475" cy="583621"/>
            <a:chOff x="855" y="2452"/>
            <a:chExt cx="5591" cy="3708"/>
          </a:xfrm>
        </p:grpSpPr>
        <p:sp>
          <p:nvSpPr>
            <p:cNvPr id="5" name="文本框 4"/>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6260B4"/>
                  </a:solidFill>
                </a:rPr>
                <a:t>04</a:t>
              </a:r>
              <a:endParaRPr lang="en-US" altLang="zh-CN" sz="3200" dirty="0">
                <a:solidFill>
                  <a:srgbClr val="6260B4"/>
                </a:solidFill>
              </a:endParaRPr>
            </a:p>
          </p:txBody>
        </p:sp>
        <p:sp>
          <p:nvSpPr>
            <p:cNvPr id="4"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6260B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9" name="文本框 8"/>
          <p:cNvSpPr txBox="1"/>
          <p:nvPr/>
        </p:nvSpPr>
        <p:spPr>
          <a:xfrm>
            <a:off x="1069658" y="554355"/>
            <a:ext cx="5080000" cy="460375"/>
          </a:xfrm>
          <a:prstGeom prst="rect">
            <a:avLst/>
          </a:prstGeom>
        </p:spPr>
        <p:txBody>
          <a:bodyPr>
            <a:spAutoFit/>
          </a:bodyPr>
          <a:p>
            <a:pPr defTabSz="266700"/>
            <a:r>
              <a:rPr lang="zh-CN" altLang="en-US" sz="2400" b="1">
                <a:solidFill>
                  <a:srgbClr val="6260B4"/>
                </a:solidFill>
                <a:latin typeface="微软雅黑" panose="020B0503020204020204" pitchFamily="34" charset="-122"/>
                <a:ea typeface="微软雅黑" panose="020B0503020204020204" pitchFamily="34" charset="-122"/>
              </a:rPr>
              <a:t>中心城区用地布局</a:t>
            </a:r>
            <a:endParaRPr lang="zh-CN" altLang="en-US" sz="2400" b="1">
              <a:solidFill>
                <a:srgbClr val="6260B4"/>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3"/>
            </p:custDataLst>
          </p:nvPr>
        </p:nvSpPr>
        <p:spPr>
          <a:xfrm>
            <a:off x="478790" y="1149350"/>
            <a:ext cx="6332220" cy="4697730"/>
          </a:xfrm>
          <a:prstGeom prst="rect">
            <a:avLst/>
          </a:prstGeom>
        </p:spPr>
        <p:txBody>
          <a:bodyPr>
            <a:noAutofit/>
          </a:bodyPr>
          <a:p>
            <a:pPr marL="0" lv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中心城区用地布局调整旨在补齐城市公共服务短板、完善基础设施配套、改善人居环境质量，进一步提升中心城区的综合承载能力和服务功能。</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406400" algn="just" defTabSz="266700">
              <a:lnSpc>
                <a:spcPct val="150000"/>
              </a:lnSpc>
              <a:spcBef>
                <a:spcPct val="0"/>
              </a:spcBef>
              <a:spcAft>
                <a:spcPct val="0"/>
              </a:spcAft>
            </a:pP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优化调整后，居住用地、交通运输用地减少，工矿用地、公共管理与公共服务用地、绿地与开敞空间用地增加。中心城区人均城镇建设用地面积不大于115.94平方米，道路网密度不低于8.0千米/平方公里，公园绿地、广场步行5分钟覆盖率不低于60%，约束性指标与现行规划保持一致。</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E:/0河南规划/02封丘县国土空间规划动态维护/0成果编制/出图/0513提交/封丘0513/公示版图/ScreenShot_2026-05-20_152957_570.pngScreenShot_2026-05-20_152957_570"/>
          <p:cNvPicPr>
            <a:picLocks noChangeAspect="1"/>
          </p:cNvPicPr>
          <p:nvPr/>
        </p:nvPicPr>
        <p:blipFill>
          <a:blip r:embed="rId4"/>
          <a:srcRect l="91" r="91"/>
          <a:stretch>
            <a:fillRect/>
          </a:stretch>
        </p:blipFill>
        <p:spPr>
          <a:xfrm>
            <a:off x="478790" y="6024245"/>
            <a:ext cx="6365240" cy="3851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0" y="-13446"/>
            <a:ext cx="7559675" cy="10691813"/>
          </a:xfrm>
          <a:prstGeom prst="rect">
            <a:avLst/>
          </a:prstGeom>
        </p:spPr>
      </p:pic>
      <p:sp>
        <p:nvSpPr>
          <p:cNvPr id="40" name="矩形 39"/>
          <p:cNvSpPr/>
          <p:nvPr/>
        </p:nvSpPr>
        <p:spPr>
          <a:xfrm>
            <a:off x="0" y="-13335"/>
            <a:ext cx="7559675" cy="10704830"/>
          </a:xfrm>
          <a:prstGeom prst="rect">
            <a:avLst/>
          </a:prstGeom>
          <a:gradFill flip="none" rotWithShape="1">
            <a:gsLst>
              <a:gs pos="0">
                <a:srgbClr val="C0504D"/>
              </a:gs>
              <a:gs pos="0">
                <a:srgbClr val="E1D5DA">
                  <a:alpha val="7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86956" y="326901"/>
            <a:ext cx="879475" cy="583621"/>
            <a:chOff x="855" y="2452"/>
            <a:chExt cx="5591" cy="3708"/>
          </a:xfrm>
        </p:grpSpPr>
        <p:sp>
          <p:nvSpPr>
            <p:cNvPr id="5" name="文本框 4"/>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rgbClr val="C00000"/>
                  </a:solidFill>
                </a:rPr>
                <a:t>05</a:t>
              </a:r>
              <a:endParaRPr lang="en-US" altLang="zh-CN" sz="3200" dirty="0">
                <a:solidFill>
                  <a:srgbClr val="C00000"/>
                </a:solidFill>
              </a:endParaRPr>
            </a:p>
          </p:txBody>
        </p:sp>
        <p:sp>
          <p:nvSpPr>
            <p:cNvPr id="4"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9" name="文本框 8"/>
          <p:cNvSpPr txBox="1"/>
          <p:nvPr/>
        </p:nvSpPr>
        <p:spPr>
          <a:xfrm>
            <a:off x="1069658" y="554355"/>
            <a:ext cx="5080000" cy="460375"/>
          </a:xfrm>
          <a:prstGeom prst="rect">
            <a:avLst/>
          </a:prstGeom>
        </p:spPr>
        <p:txBody>
          <a:bodyPr>
            <a:spAutoFit/>
          </a:bodyPr>
          <a:p>
            <a:pPr defTabSz="266700"/>
            <a:r>
              <a:rPr lang="zh-CN" altLang="en-US" sz="2400" b="1">
                <a:solidFill>
                  <a:srgbClr val="C00000"/>
                </a:solidFill>
                <a:latin typeface="微软雅黑" panose="020B0503020204020204" pitchFamily="34" charset="-122"/>
                <a:ea typeface="微软雅黑" panose="020B0503020204020204" pitchFamily="34" charset="-122"/>
              </a:rPr>
              <a:t>重点建设项目清单</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2"/>
            </p:custDataLst>
          </p:nvPr>
        </p:nvSpPr>
        <p:spPr>
          <a:xfrm>
            <a:off x="478790" y="1149350"/>
            <a:ext cx="6332220" cy="1488440"/>
          </a:xfrm>
          <a:prstGeom prst="rect">
            <a:avLst/>
          </a:prstGeom>
        </p:spPr>
        <p:txBody>
          <a:bodyPr>
            <a:noAutofit/>
          </a:bodyPr>
          <a:p>
            <a:pPr marL="0" lvl="0" indent="406400" algn="just" defTabSz="266700">
              <a:lnSpc>
                <a:spcPct val="150000"/>
              </a:lnSpc>
              <a:spcBef>
                <a:spcPct val="0"/>
              </a:spcBef>
              <a:spcAft>
                <a:spcPct val="0"/>
              </a:spcAft>
            </a:pPr>
            <a:r>
              <a:rPr lang="zh-CN" altLang="en-US" sz="1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全面衔接</a:t>
            </a:r>
            <a:r>
              <a:rPr lang="en-US" altLang="zh-CN" sz="1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9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十五五</a:t>
            </a:r>
            <a:r>
              <a:rPr lang="en-US" altLang="zh-CN" sz="1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规划，本次动态维护涉及重点建设项目增补共计460个，新增451个、更新9个。涉及重点建设项目删除8项。动态维护后，重点建设项目共计957项。</a:t>
            </a:r>
            <a:endParaRPr lang="zh-CN" altLang="en-US" sz="19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矩形: 圆角 2"/>
          <p:cNvSpPr/>
          <p:nvPr/>
        </p:nvSpPr>
        <p:spPr>
          <a:xfrm>
            <a:off x="514350" y="281368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能源</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0" name="矩形: 圆角 4"/>
          <p:cNvSpPr/>
          <p:nvPr/>
        </p:nvSpPr>
        <p:spPr>
          <a:xfrm>
            <a:off x="2423160" y="2808605"/>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zh-CN" altLang="en-US" sz="2000" b="1" dirty="0">
                <a:solidFill>
                  <a:schemeClr val="tx1"/>
                </a:solidFill>
                <a:latin typeface="微软雅黑" panose="020B0503020204020204" pitchFamily="34" charset="-122"/>
                <a:ea typeface="微软雅黑" panose="020B0503020204020204" pitchFamily="34" charset="-122"/>
              </a:rPr>
              <a:t>97项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1" name="矩形: 圆角 2"/>
          <p:cNvSpPr/>
          <p:nvPr/>
        </p:nvSpPr>
        <p:spPr>
          <a:xfrm>
            <a:off x="514350" y="337756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交通</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2" name="矩形: 圆角 4"/>
          <p:cNvSpPr/>
          <p:nvPr/>
        </p:nvSpPr>
        <p:spPr>
          <a:xfrm>
            <a:off x="2423160" y="3373120"/>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128</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3" name="矩形: 圆角 2"/>
          <p:cNvSpPr/>
          <p:nvPr/>
        </p:nvSpPr>
        <p:spPr>
          <a:xfrm>
            <a:off x="514350" y="3942080"/>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水利</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4" name="矩形: 圆角 4"/>
          <p:cNvSpPr/>
          <p:nvPr/>
        </p:nvSpPr>
        <p:spPr>
          <a:xfrm>
            <a:off x="2423160" y="3937635"/>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30</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5" name="矩形: 圆角 2"/>
          <p:cNvSpPr/>
          <p:nvPr/>
        </p:nvSpPr>
        <p:spPr>
          <a:xfrm>
            <a:off x="514350" y="450659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产业</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6" name="矩形: 圆角 4"/>
          <p:cNvSpPr/>
          <p:nvPr/>
        </p:nvSpPr>
        <p:spPr>
          <a:xfrm>
            <a:off x="2423160" y="4501515"/>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153</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7" name="矩形: 圆角 2"/>
          <p:cNvSpPr/>
          <p:nvPr/>
        </p:nvSpPr>
        <p:spPr>
          <a:xfrm>
            <a:off x="514350" y="507047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城市更新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8" name="矩形: 圆角 4"/>
          <p:cNvSpPr/>
          <p:nvPr/>
        </p:nvSpPr>
        <p:spPr>
          <a:xfrm>
            <a:off x="2423160" y="5066030"/>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84</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9" name="矩形: 圆角 2"/>
          <p:cNvSpPr/>
          <p:nvPr/>
        </p:nvSpPr>
        <p:spPr>
          <a:xfrm>
            <a:off x="514350" y="624522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民生</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0" name="矩形: 圆角 4"/>
          <p:cNvSpPr/>
          <p:nvPr/>
        </p:nvSpPr>
        <p:spPr>
          <a:xfrm>
            <a:off x="2423160" y="6240780"/>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216</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1" name="矩形: 圆角 2"/>
          <p:cNvSpPr/>
          <p:nvPr/>
        </p:nvSpPr>
        <p:spPr>
          <a:xfrm>
            <a:off x="514350" y="6809740"/>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农林</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2" name="矩形: 圆角 4"/>
          <p:cNvSpPr/>
          <p:nvPr/>
        </p:nvSpPr>
        <p:spPr>
          <a:xfrm>
            <a:off x="2423160" y="6805295"/>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46</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3" name="矩形: 圆角 2"/>
          <p:cNvSpPr/>
          <p:nvPr/>
        </p:nvSpPr>
        <p:spPr>
          <a:xfrm>
            <a:off x="514350" y="7373620"/>
            <a:ext cx="1741170" cy="753745"/>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生态气象环保</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4" name="矩形: 圆角 4"/>
          <p:cNvSpPr/>
          <p:nvPr/>
        </p:nvSpPr>
        <p:spPr>
          <a:xfrm>
            <a:off x="2423160" y="7369175"/>
            <a:ext cx="4387850" cy="75819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22</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5" name="矩形: 圆角 2"/>
          <p:cNvSpPr/>
          <p:nvPr/>
        </p:nvSpPr>
        <p:spPr>
          <a:xfrm>
            <a:off x="514350" y="8242300"/>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基础设施</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6" name="矩形: 圆角 4"/>
          <p:cNvSpPr/>
          <p:nvPr/>
        </p:nvSpPr>
        <p:spPr>
          <a:xfrm>
            <a:off x="2423160" y="8237220"/>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7</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7" name="矩形: 圆角 2"/>
          <p:cNvSpPr/>
          <p:nvPr/>
        </p:nvSpPr>
        <p:spPr>
          <a:xfrm>
            <a:off x="514350" y="8806180"/>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电力</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8" name="矩形: 圆角 4"/>
          <p:cNvSpPr/>
          <p:nvPr/>
        </p:nvSpPr>
        <p:spPr>
          <a:xfrm>
            <a:off x="2423160" y="8801735"/>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13</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9" name="矩形: 圆角 2"/>
          <p:cNvSpPr/>
          <p:nvPr/>
        </p:nvSpPr>
        <p:spPr>
          <a:xfrm>
            <a:off x="514350" y="937069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旅游</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0" name="矩形: 圆角 4"/>
          <p:cNvSpPr/>
          <p:nvPr/>
        </p:nvSpPr>
        <p:spPr>
          <a:xfrm>
            <a:off x="2423160" y="9366250"/>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11</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73" name="矩形: 圆角 2"/>
          <p:cNvSpPr/>
          <p:nvPr/>
        </p:nvSpPr>
        <p:spPr>
          <a:xfrm>
            <a:off x="514350" y="993457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其他</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4" name="矩形: 圆角 4"/>
          <p:cNvSpPr/>
          <p:nvPr/>
        </p:nvSpPr>
        <p:spPr>
          <a:xfrm>
            <a:off x="2423160" y="9930130"/>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128</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90" name="矩形: 圆角 2"/>
          <p:cNvSpPr/>
          <p:nvPr/>
        </p:nvSpPr>
        <p:spPr>
          <a:xfrm>
            <a:off x="514350" y="5634355"/>
            <a:ext cx="1741170" cy="453390"/>
          </a:xfrm>
          <a:prstGeom prst="roundRect">
            <a:avLst/>
          </a:prstGeom>
          <a:solidFill>
            <a:srgbClr val="BB496D"/>
          </a:solidFill>
          <a:ln w="19050">
            <a:solidFill>
              <a:srgbClr val="BB4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服务业</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91" name="矩形: 圆角 4"/>
          <p:cNvSpPr/>
          <p:nvPr/>
        </p:nvSpPr>
        <p:spPr>
          <a:xfrm>
            <a:off x="2423160" y="5629275"/>
            <a:ext cx="4387850" cy="458470"/>
          </a:xfrm>
          <a:prstGeom prst="roundRect">
            <a:avLst>
              <a:gd name="adj" fmla="val 4985"/>
            </a:avLst>
          </a:prstGeom>
          <a:solidFill>
            <a:srgbClr val="F2D6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zh-CN" sz="2000" b="1" dirty="0">
                <a:solidFill>
                  <a:schemeClr val="tx1"/>
                </a:solidFill>
                <a:latin typeface="微软雅黑" panose="020B0503020204020204" pitchFamily="34" charset="-122"/>
                <a:ea typeface="微软雅黑" panose="020B0503020204020204" pitchFamily="34" charset="-122"/>
              </a:rPr>
              <a:t>22</a:t>
            </a:r>
            <a:r>
              <a:rPr lang="zh-CN" altLang="en-US" sz="2000" b="1" dirty="0">
                <a:solidFill>
                  <a:schemeClr val="tx1"/>
                </a:solidFill>
                <a:latin typeface="微软雅黑" panose="020B0503020204020204" pitchFamily="34" charset="-122"/>
                <a:ea typeface="微软雅黑" panose="020B0503020204020204" pitchFamily="34" charset="-122"/>
              </a:rPr>
              <a:t>项</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1" y="0"/>
            <a:ext cx="7559675" cy="10691813"/>
          </a:xfrm>
          <a:prstGeom prst="rect">
            <a:avLst/>
          </a:prstGeom>
        </p:spPr>
      </p:pic>
      <p:sp>
        <p:nvSpPr>
          <p:cNvPr id="40" name="矩形 39"/>
          <p:cNvSpPr/>
          <p:nvPr/>
        </p:nvSpPr>
        <p:spPr>
          <a:xfrm>
            <a:off x="0" y="0"/>
            <a:ext cx="7559675" cy="10691495"/>
          </a:xfrm>
          <a:prstGeom prst="rect">
            <a:avLst/>
          </a:prstGeom>
          <a:gradFill flip="none" rotWithShape="1">
            <a:gsLst>
              <a:gs pos="0">
                <a:srgbClr val="C0504D"/>
              </a:gs>
              <a:gs pos="0">
                <a:srgbClr val="E1E9D6">
                  <a:alpha val="71000"/>
                </a:srgb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86956" y="326901"/>
            <a:ext cx="879475" cy="583621"/>
            <a:chOff x="855" y="2452"/>
            <a:chExt cx="5591" cy="3708"/>
          </a:xfrm>
        </p:grpSpPr>
        <p:sp>
          <p:nvSpPr>
            <p:cNvPr id="5" name="文本框 4"/>
            <p:cNvSpPr txBox="1"/>
            <p:nvPr/>
          </p:nvSpPr>
          <p:spPr>
            <a:xfrm>
              <a:off x="855" y="2452"/>
              <a:ext cx="5591" cy="3708"/>
            </a:xfrm>
            <a:prstGeom prst="rect">
              <a:avLst/>
            </a:prstGeom>
            <a:noFill/>
          </p:spPr>
          <p:txBody>
            <a:bodyPr wrap="square" lIns="0" rIns="0" rtlCol="0">
              <a:spAutoFit/>
            </a:bodyPr>
            <a:lstStyle>
              <a:defPPr>
                <a:defRPr lang="en-US"/>
              </a:defPPr>
              <a:lvl1pPr defTabSz="914400">
                <a:defRPr sz="4400">
                  <a:gradFill>
                    <a:gsLst>
                      <a:gs pos="0">
                        <a:srgbClr val="3FA592"/>
                      </a:gs>
                      <a:gs pos="100000">
                        <a:srgbClr val="15889F"/>
                      </a:gs>
                    </a:gsLst>
                    <a:lin ang="0" scaled="0"/>
                  </a:gradFill>
                  <a:latin typeface="Impact" panose="020B0806030902050204" pitchFamily="34" charset="0"/>
                  <a:ea typeface="微软雅黑" panose="020B0503020204020204" pitchFamily="34" charset="-122"/>
                </a:defRPr>
              </a:lvl1pPr>
            </a:lstStyle>
            <a:p>
              <a:pPr algn="ctr"/>
              <a:r>
                <a:rPr lang="en-US" altLang="zh-CN" sz="3200" dirty="0">
                  <a:solidFill>
                    <a:schemeClr val="accent6">
                      <a:lumMod val="50000"/>
                    </a:schemeClr>
                  </a:solidFill>
                </a:rPr>
                <a:t>06</a:t>
              </a:r>
              <a:endParaRPr lang="en-US" altLang="zh-CN" sz="3200" dirty="0">
                <a:solidFill>
                  <a:schemeClr val="accent6">
                    <a:lumMod val="50000"/>
                  </a:schemeClr>
                </a:solidFill>
              </a:endParaRPr>
            </a:p>
          </p:txBody>
        </p:sp>
        <p:sp>
          <p:nvSpPr>
            <p:cNvPr id="4" name="任意多边形: 形状 7"/>
            <p:cNvSpPr/>
            <p:nvPr/>
          </p:nvSpPr>
          <p:spPr>
            <a:xfrm>
              <a:off x="1359" y="4191"/>
              <a:ext cx="4703" cy="1969"/>
            </a:xfrm>
            <a:custGeom>
              <a:avLst/>
              <a:gdLst>
                <a:gd name="connsiteX0" fmla="*/ 0 w 3550479"/>
                <a:gd name="connsiteY0" fmla="*/ 0 h 4594031"/>
                <a:gd name="connsiteX1" fmla="*/ 544825 w 3550479"/>
                <a:gd name="connsiteY1" fmla="*/ 0 h 4594031"/>
                <a:gd name="connsiteX2" fmla="*/ 544825 w 3550479"/>
                <a:gd name="connsiteY2" fmla="*/ 613724 h 4594031"/>
                <a:gd name="connsiteX3" fmla="*/ 3005653 w 3550479"/>
                <a:gd name="connsiteY3" fmla="*/ 613724 h 4594031"/>
                <a:gd name="connsiteX4" fmla="*/ 3005653 w 3550479"/>
                <a:gd name="connsiteY4" fmla="*/ 0 h 4594031"/>
                <a:gd name="connsiteX5" fmla="*/ 3550479 w 3550479"/>
                <a:gd name="connsiteY5" fmla="*/ 0 h 4594031"/>
                <a:gd name="connsiteX6" fmla="*/ 3550479 w 3550479"/>
                <a:gd name="connsiteY6" fmla="*/ 4594031 h 4594031"/>
                <a:gd name="connsiteX7" fmla="*/ 0 w 3550479"/>
                <a:gd name="connsiteY7" fmla="*/ 4594031 h 4594031"/>
                <a:gd name="connsiteX0-1" fmla="*/ 544825 w 3550479"/>
                <a:gd name="connsiteY0-2" fmla="*/ 613724 h 4594031"/>
                <a:gd name="connsiteX1-3" fmla="*/ 3005653 w 3550479"/>
                <a:gd name="connsiteY1-4" fmla="*/ 613724 h 4594031"/>
                <a:gd name="connsiteX2-5" fmla="*/ 3005653 w 3550479"/>
                <a:gd name="connsiteY2-6" fmla="*/ 0 h 4594031"/>
                <a:gd name="connsiteX3-7" fmla="*/ 3550479 w 3550479"/>
                <a:gd name="connsiteY3-8" fmla="*/ 0 h 4594031"/>
                <a:gd name="connsiteX4-9" fmla="*/ 3550479 w 3550479"/>
                <a:gd name="connsiteY4-10" fmla="*/ 4594031 h 4594031"/>
                <a:gd name="connsiteX5-11" fmla="*/ 0 w 3550479"/>
                <a:gd name="connsiteY5-12" fmla="*/ 4594031 h 4594031"/>
                <a:gd name="connsiteX6-13" fmla="*/ 0 w 3550479"/>
                <a:gd name="connsiteY6-14" fmla="*/ 0 h 4594031"/>
                <a:gd name="connsiteX7-15" fmla="*/ 544825 w 3550479"/>
                <a:gd name="connsiteY7-16" fmla="*/ 0 h 4594031"/>
                <a:gd name="connsiteX8" fmla="*/ 636265 w 3550479"/>
                <a:gd name="connsiteY8" fmla="*/ 705164 h 4594031"/>
                <a:gd name="connsiteX0-17" fmla="*/ 544825 w 3550479"/>
                <a:gd name="connsiteY0-18" fmla="*/ 613724 h 4594031"/>
                <a:gd name="connsiteX1-19" fmla="*/ 3005653 w 3550479"/>
                <a:gd name="connsiteY1-20" fmla="*/ 613724 h 4594031"/>
                <a:gd name="connsiteX2-21" fmla="*/ 3005653 w 3550479"/>
                <a:gd name="connsiteY2-22" fmla="*/ 0 h 4594031"/>
                <a:gd name="connsiteX3-23" fmla="*/ 3550479 w 3550479"/>
                <a:gd name="connsiteY3-24" fmla="*/ 0 h 4594031"/>
                <a:gd name="connsiteX4-25" fmla="*/ 3550479 w 3550479"/>
                <a:gd name="connsiteY4-26" fmla="*/ 4594031 h 4594031"/>
                <a:gd name="connsiteX5-27" fmla="*/ 0 w 3550479"/>
                <a:gd name="connsiteY5-28" fmla="*/ 4594031 h 4594031"/>
                <a:gd name="connsiteX6-29" fmla="*/ 0 w 3550479"/>
                <a:gd name="connsiteY6-30" fmla="*/ 0 h 4594031"/>
                <a:gd name="connsiteX7-31" fmla="*/ 544825 w 3550479"/>
                <a:gd name="connsiteY7-32" fmla="*/ 0 h 4594031"/>
                <a:gd name="connsiteX0-33" fmla="*/ 3005653 w 3550479"/>
                <a:gd name="connsiteY0-34" fmla="*/ 613724 h 4594031"/>
                <a:gd name="connsiteX1-35" fmla="*/ 3005653 w 3550479"/>
                <a:gd name="connsiteY1-36" fmla="*/ 0 h 4594031"/>
                <a:gd name="connsiteX2-37" fmla="*/ 3550479 w 3550479"/>
                <a:gd name="connsiteY2-38" fmla="*/ 0 h 4594031"/>
                <a:gd name="connsiteX3-39" fmla="*/ 3550479 w 3550479"/>
                <a:gd name="connsiteY3-40" fmla="*/ 4594031 h 4594031"/>
                <a:gd name="connsiteX4-41" fmla="*/ 0 w 3550479"/>
                <a:gd name="connsiteY4-42" fmla="*/ 4594031 h 4594031"/>
                <a:gd name="connsiteX5-43" fmla="*/ 0 w 3550479"/>
                <a:gd name="connsiteY5-44" fmla="*/ 0 h 4594031"/>
                <a:gd name="connsiteX6-45" fmla="*/ 544825 w 3550479"/>
                <a:gd name="connsiteY6-46" fmla="*/ 0 h 4594031"/>
                <a:gd name="connsiteX0-47" fmla="*/ 3005653 w 3550479"/>
                <a:gd name="connsiteY0-48" fmla="*/ 0 h 4594031"/>
                <a:gd name="connsiteX1-49" fmla="*/ 3550479 w 3550479"/>
                <a:gd name="connsiteY1-50" fmla="*/ 0 h 4594031"/>
                <a:gd name="connsiteX2-51" fmla="*/ 3550479 w 3550479"/>
                <a:gd name="connsiteY2-52" fmla="*/ 4594031 h 4594031"/>
                <a:gd name="connsiteX3-53" fmla="*/ 0 w 3550479"/>
                <a:gd name="connsiteY3-54" fmla="*/ 4594031 h 4594031"/>
                <a:gd name="connsiteX4-55" fmla="*/ 0 w 3550479"/>
                <a:gd name="connsiteY4-56" fmla="*/ 0 h 4594031"/>
                <a:gd name="connsiteX5-57" fmla="*/ 544825 w 3550479"/>
                <a:gd name="connsiteY5-58" fmla="*/ 0 h 4594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550479" h="4594031">
                  <a:moveTo>
                    <a:pt x="3005653" y="0"/>
                  </a:moveTo>
                  <a:lnTo>
                    <a:pt x="3550479" y="0"/>
                  </a:lnTo>
                  <a:lnTo>
                    <a:pt x="3550479" y="4594031"/>
                  </a:lnTo>
                  <a:lnTo>
                    <a:pt x="0" y="4594031"/>
                  </a:lnTo>
                  <a:lnTo>
                    <a:pt x="0" y="0"/>
                  </a:lnTo>
                  <a:lnTo>
                    <a:pt x="544825" y="0"/>
                  </a:lnTo>
                </a:path>
              </a:pathLst>
            </a:custGeom>
            <a:no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00">
                <a:solidFill>
                  <a:schemeClr val="tx1"/>
                </a:solidFill>
              </a:endParaRPr>
            </a:p>
          </p:txBody>
        </p:sp>
      </p:grpSp>
      <p:sp>
        <p:nvSpPr>
          <p:cNvPr id="9" name="文本框 8"/>
          <p:cNvSpPr txBox="1"/>
          <p:nvPr/>
        </p:nvSpPr>
        <p:spPr>
          <a:xfrm>
            <a:off x="1069658" y="554355"/>
            <a:ext cx="5080000" cy="460375"/>
          </a:xfrm>
          <a:prstGeom prst="rect">
            <a:avLst/>
          </a:prstGeom>
        </p:spPr>
        <p:txBody>
          <a:bodyPr>
            <a:spAutoFit/>
          </a:bodyPr>
          <a:p>
            <a:pPr defTabSz="266700"/>
            <a:r>
              <a:rPr lang="zh-CN" altLang="en-US" sz="2400" b="1">
                <a:solidFill>
                  <a:schemeClr val="accent6">
                    <a:lumMod val="50000"/>
                  </a:schemeClr>
                </a:solidFill>
                <a:latin typeface="微软雅黑" panose="020B0503020204020204" pitchFamily="34" charset="-122"/>
                <a:ea typeface="微软雅黑" panose="020B0503020204020204" pitchFamily="34" charset="-122"/>
              </a:rPr>
              <a:t>村庄建设边界</a:t>
            </a:r>
            <a:endParaRPr lang="zh-CN" altLang="en-US" sz="2400" b="1">
              <a:solidFill>
                <a:schemeClr val="accent6">
                  <a:lumMod val="50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78790" y="1149350"/>
            <a:ext cx="6332220" cy="3514090"/>
          </a:xfrm>
          <a:prstGeom prst="rect">
            <a:avLst/>
          </a:prstGeom>
        </p:spPr>
        <p:txBody>
          <a:bodyPr>
            <a:noAutofit/>
          </a:bodyPr>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维护后，村庄建设边界落图</a:t>
            </a:r>
            <a:r>
              <a:rPr lang="en-US" altLang="zh-CN"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128.78</a:t>
            </a: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平方公里，为保障乡村振兴战略实施以及重大项目落地，预留部分机动指标，在规划实施中逐步上图落定。</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just" defTabSz="266700">
              <a:lnSpc>
                <a:spcPct val="150000"/>
              </a:lnSpc>
              <a:spcBef>
                <a:spcPct val="0"/>
              </a:spcBef>
              <a:spcAft>
                <a:spcPct val="0"/>
              </a:spcAft>
            </a:pPr>
            <a:r>
              <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本次动态维护不突破封丘县总规的各项约束性指标以及国家、省要求的各项标准要求，严格按照现行政策法规执行，符合正向优化标准。</a:t>
            </a:r>
            <a:endParaRPr lang="zh-CN" altLang="en-US" sz="20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464820" y="4927600"/>
            <a:ext cx="6650990" cy="4013835"/>
          </a:xfrm>
          <a:prstGeom prst="rect">
            <a:avLst/>
          </a:prstGeom>
        </p:spPr>
      </p:pic>
    </p:spTree>
  </p:cSld>
  <p:clrMapOvr>
    <a:masterClrMapping/>
  </p:clrMapOvr>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wpp_generatetext" val="1"/>
</p:tagLst>
</file>

<file path=ppt/tags/tag3.xml><?xml version="1.0" encoding="utf-8"?>
<p:tagLst xmlns:p="http://schemas.openxmlformats.org/presentationml/2006/main">
  <p:tag name="wpp_generatetext" val="1"/>
</p:tagLst>
</file>

<file path=ppt/tags/tag4.xml><?xml version="1.0" encoding="utf-8"?>
<p:tagLst xmlns:p="http://schemas.openxmlformats.org/presentationml/2006/main">
  <p:tag name="wpp_generatetext" val="1"/>
</p:tagLst>
</file>

<file path=ppt/tags/tag5.xml><?xml version="1.0" encoding="utf-8"?>
<p:tagLst xmlns:p="http://schemas.openxmlformats.org/presentationml/2006/main">
  <p:tag name="resource_record_key" val="{&quot;10&quot;:[21566412],&quot;70&quot;:[33215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1140</Words>
  <Application>WPS 演示</Application>
  <PresentationFormat>自定义</PresentationFormat>
  <Paragraphs>138</Paragraphs>
  <Slides>8</Slides>
  <Notes>3</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8</vt:i4>
      </vt:variant>
    </vt:vector>
  </HeadingPairs>
  <TitlesOfParts>
    <vt:vector size="26" baseType="lpstr">
      <vt:lpstr>Arial</vt:lpstr>
      <vt:lpstr>宋体</vt:lpstr>
      <vt:lpstr>Wingdings</vt:lpstr>
      <vt:lpstr>DejaVu Sans</vt:lpstr>
      <vt:lpstr>微软雅黑</vt:lpstr>
      <vt:lpstr>方正黑体_GBK</vt:lpstr>
      <vt:lpstr>冬青黑体简体中文 W3</vt:lpstr>
      <vt:lpstr>Impact</vt:lpstr>
      <vt:lpstr>Ubuntu Condensed</vt:lpstr>
      <vt:lpstr>Tahoma</vt:lpstr>
      <vt:lpstr>等线</vt:lpstr>
      <vt:lpstr>C059</vt:lpstr>
      <vt:lpstr>宋体</vt:lpstr>
      <vt:lpstr>Arial Unicode MS</vt:lpstr>
      <vt:lpstr>等线 Light</vt:lpstr>
      <vt:lpstr>方正书宋_GBK</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aa</cp:lastModifiedBy>
  <cp:revision>682</cp:revision>
  <dcterms:created xsi:type="dcterms:W3CDTF">2026-05-20T08:31:41Z</dcterms:created>
  <dcterms:modified xsi:type="dcterms:W3CDTF">2026-05-20T08:31:41Z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719C3589041C4EF192E866C226DDD7F7_13</vt:lpwstr>
  </property>
  <property fmtid="{D5CDD505-2E9C-101B-9397-08002B2CF9AE}" pid="3" name="KSOProductBuildVer">
    <vt:lpwstr>2052-11.8.2.1128</vt:lpwstr>
  </property>
</Properties>
</file>